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ZQMVrH4IjOPOHKxaxBB37esji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CD9BAE-6E6E-4CDF-A8F3-B5DC38925779}" v="56" dt="2025-09-03T12:40:07.614"/>
  </p1510:revLst>
</p1510:revInfo>
</file>

<file path=ppt/tableStyles.xml><?xml version="1.0" encoding="utf-8"?>
<a:tblStyleLst xmlns:a="http://schemas.openxmlformats.org/drawingml/2006/main" def="{6C16708D-3DDB-408A-81AC-66A90BD612F2}">
  <a:tblStyle styleId="{6C16708D-3DDB-408A-81AC-66A90BD612F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60" autoAdjust="0"/>
  </p:normalViewPr>
  <p:slideViewPr>
    <p:cSldViewPr snapToGrid="0"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omic Sans MS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azn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 sadržaj" type="obj">
  <p:cSld name="OBJEC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ni slajd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komiti naslov i tekst" type="vertTitleAndTx">
  <p:cSld name="VERTICAL_TITLE_AND_VERTICAL_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slov i okomiti tekst" type="vertTx">
  <p:cSld name="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ka s opisom" type="picTx">
  <p:cSld name="PICTURE_WITH_CAPTIO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držaj s opisom" type="objTx">
  <p:cSld name="OBJECT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amo naslov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Usporedba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sadržaja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glavlje odjeljka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omic Sans MS"/>
              <a:buNone/>
              <a:defRPr sz="1200" b="0" i="0" u="none" strike="noStrike" cap="none">
                <a:solidFill>
                  <a:srgbClr val="898989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Google Shape;92;p2"/>
          <p:cNvGraphicFramePr/>
          <p:nvPr>
            <p:extLst>
              <p:ext uri="{D42A27DB-BD31-4B8C-83A1-F6EECF244321}">
                <p14:modId xmlns:p14="http://schemas.microsoft.com/office/powerpoint/2010/main" val="3600771842"/>
              </p:ext>
            </p:extLst>
          </p:nvPr>
        </p:nvGraphicFramePr>
        <p:xfrm>
          <a:off x="1" y="4765"/>
          <a:ext cx="9144000" cy="6853232"/>
        </p:xfrm>
        <a:graphic>
          <a:graphicData uri="http://schemas.openxmlformats.org/drawingml/2006/table">
            <a:tbl>
              <a:tblPr>
                <a:noFill/>
                <a:tableStyleId>{6C16708D-3DDB-408A-81AC-66A90BD612F2}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69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82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1.a</a:t>
                      </a:r>
                      <a:endParaRPr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  <a:tabLst/>
                        <a:defRPr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28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28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1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GK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72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LK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77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DOPUNSKA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2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DODATNA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0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928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928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272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272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GK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LK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928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DOPUNSKA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40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RS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DODATNA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r-Latn-RS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9325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RAZREDNIK: BILJANA ČOVIĆ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endParaRPr dirty="0"/>
                    </a:p>
                  </a:txBody>
                  <a:tcPr marL="91425" marR="91425" marT="45725" marB="45725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 dirty="0"/>
                    </a:p>
                  </a:txBody>
                  <a:tcPr marL="91425" marR="91425" marT="45725" marB="45725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 dirty="0"/>
                    </a:p>
                  </a:txBody>
                  <a:tcPr marL="91425" marR="91425" marT="45725" marB="45725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 dirty="0"/>
                    </a:p>
                  </a:txBody>
                  <a:tcPr marL="91425" marR="91425" marT="45725" marB="45725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50437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Google Shape;97;p3"/>
          <p:cNvGraphicFramePr/>
          <p:nvPr>
            <p:extLst>
              <p:ext uri="{D42A27DB-BD31-4B8C-83A1-F6EECF244321}">
                <p14:modId xmlns:p14="http://schemas.microsoft.com/office/powerpoint/2010/main" val="4223319161"/>
              </p:ext>
            </p:extLst>
          </p:nvPr>
        </p:nvGraphicFramePr>
        <p:xfrm>
          <a:off x="4762" y="177800"/>
          <a:ext cx="9139237" cy="6680197"/>
        </p:xfrm>
        <a:graphic>
          <a:graphicData uri="http://schemas.openxmlformats.org/drawingml/2006/table">
            <a:tbl>
              <a:tblPr>
                <a:noFill/>
                <a:tableStyleId>{6C16708D-3DDB-408A-81AC-66A90BD612F2}</a:tableStyleId>
              </a:tblPr>
              <a:tblGrid>
                <a:gridCol w="146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90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491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140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1.b</a:t>
                      </a:r>
                      <a:endParaRPr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5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EJ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LK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5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TZK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PID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PID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SR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29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GK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TZK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029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VJERONAUK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TZK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INFORMATIKA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44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DOPUNSKA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VJERONAUK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DODATNA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INFORMATIKA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EJ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07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INA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07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029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EJ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LK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512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TZK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PID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EJ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PID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SR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029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GK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TZK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TZK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35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VJERONAUK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INFORMATIKA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029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DOPUNSKA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VJERONAUK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INFORMATIKA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INA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562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DODATNA</a:t>
                      </a: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0578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RAZREDNIK: 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GORDANA KUNA ZORO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omic Sans MS"/>
                        <a:buNone/>
                        <a:tabLst/>
                        <a:defRPr/>
                      </a:pPr>
                      <a:endParaRPr lang="hr-HR" sz="1200" b="1" i="0" u="none" dirty="0">
                        <a:solidFill>
                          <a:schemeClr val="dk1"/>
                        </a:solidFill>
                        <a:latin typeface="Comic Sans MS"/>
                        <a:sym typeface="Comic Sans M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omic Sans MS"/>
                        <a:buNone/>
                        <a:tabLst/>
                        <a:defRPr/>
                      </a:pPr>
                      <a:endParaRPr lang="hr-HR" sz="1400" dirty="0"/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Google Shape;102;p4"/>
          <p:cNvGraphicFramePr/>
          <p:nvPr>
            <p:extLst>
              <p:ext uri="{D42A27DB-BD31-4B8C-83A1-F6EECF244321}">
                <p14:modId xmlns:p14="http://schemas.microsoft.com/office/powerpoint/2010/main" val="2651669639"/>
              </p:ext>
            </p:extLst>
          </p:nvPr>
        </p:nvGraphicFramePr>
        <p:xfrm>
          <a:off x="0" y="0"/>
          <a:ext cx="9143999" cy="6987179"/>
        </p:xfrm>
        <a:graphic>
          <a:graphicData uri="http://schemas.openxmlformats.org/drawingml/2006/table">
            <a:tbl>
              <a:tblPr>
                <a:noFill/>
                <a:tableStyleId>{6C16708D-3DDB-408A-81AC-66A90BD612F2}</a:tableStyleId>
              </a:tblPr>
              <a:tblGrid>
                <a:gridCol w="1583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13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3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4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524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2.a</a:t>
                      </a:r>
                      <a:endParaRPr dirty="0"/>
                    </a:p>
                  </a:txBody>
                  <a:tcPr marL="91450" marR="91450" marT="45750" marB="4575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3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3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24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3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LK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63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DOPUNSKA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GK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53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DODATNA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560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40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MATEMATIKA</a:t>
                      </a: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107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63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63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LK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707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DOPUNSKA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GK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00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DODATNA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  <a:tabLst/>
                        <a:defRPr/>
                      </a:pPr>
                      <a:r>
                        <a:rPr lang="en-US" sz="1400" b="1" i="0" u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RAZREDNIK: 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INGA PLAŠČAK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endParaRPr dirty="0"/>
                    </a:p>
                  </a:txBody>
                  <a:tcPr marL="91450" marR="91450" marT="45750" marB="4575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" name="Google Shape;107;p5"/>
          <p:cNvGraphicFramePr/>
          <p:nvPr>
            <p:extLst>
              <p:ext uri="{D42A27DB-BD31-4B8C-83A1-F6EECF244321}">
                <p14:modId xmlns:p14="http://schemas.microsoft.com/office/powerpoint/2010/main" val="2781759945"/>
              </p:ext>
            </p:extLst>
          </p:nvPr>
        </p:nvGraphicFramePr>
        <p:xfrm>
          <a:off x="23812" y="1"/>
          <a:ext cx="9120188" cy="6770279"/>
        </p:xfrm>
        <a:graphic>
          <a:graphicData uri="http://schemas.openxmlformats.org/drawingml/2006/table">
            <a:tbl>
              <a:tblPr>
                <a:noFill/>
                <a:tableStyleId>{6C16708D-3DDB-408A-81AC-66A90BD612F2}</a:tableStyleId>
              </a:tblPr>
              <a:tblGrid>
                <a:gridCol w="1541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7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78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34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55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800"/>
                        <a:buFont typeface="Comic Sans MS"/>
                        <a:buNone/>
                      </a:pPr>
                      <a:r>
                        <a:rPr lang="en-US" sz="2800" b="1" i="0" u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2.b</a:t>
                      </a:r>
                      <a:endParaRPr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0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0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LK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0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DODATNA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DOPUNSKA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GK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0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765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0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60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60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LK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608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DODATNA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DOPUNSKA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GK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794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25" marR="91425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0293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RAZREDNIK: 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IVANA NIĆIN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sym typeface="Arial"/>
                      </a:endParaRPr>
                    </a:p>
                  </a:txBody>
                  <a:tcPr marL="91425" marR="914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" name="Google Shape;112;p6"/>
          <p:cNvGraphicFramePr/>
          <p:nvPr>
            <p:extLst>
              <p:ext uri="{D42A27DB-BD31-4B8C-83A1-F6EECF244321}">
                <p14:modId xmlns:p14="http://schemas.microsoft.com/office/powerpoint/2010/main" val="846835781"/>
              </p:ext>
            </p:extLst>
          </p:nvPr>
        </p:nvGraphicFramePr>
        <p:xfrm>
          <a:off x="0" y="0"/>
          <a:ext cx="9144000" cy="6903829"/>
        </p:xfrm>
        <a:graphic>
          <a:graphicData uri="http://schemas.openxmlformats.org/drawingml/2006/table">
            <a:tbl>
              <a:tblPr>
                <a:noFill/>
                <a:tableStyleId>{6C16708D-3DDB-408A-81AC-66A90BD612F2}</a:tableStyleId>
              </a:tblPr>
              <a:tblGrid>
                <a:gridCol w="1529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2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7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9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19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3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071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3.a</a:t>
                      </a:r>
                      <a:endParaRPr dirty="0"/>
                    </a:p>
                  </a:txBody>
                  <a:tcPr marL="91450" marR="91450" marT="45700" marB="457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7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7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7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7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GK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7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LK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DOPUNSKA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DODATNA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7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46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07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07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07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GK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07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707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DODATNA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LK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DOPUNSKA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707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209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en-US" sz="1400" b="1" i="0" u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RAZREDNIK: </a:t>
                      </a:r>
                      <a:r>
                        <a:rPr lang="hr-HR" sz="1400" b="1" i="0" u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BILJANA SVRTAN</a:t>
                      </a:r>
                      <a:endParaRPr lang="hr-HR" sz="1400" b="1" i="0" u="none" baseline="0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  <a:tabLst/>
                        <a:defRPr/>
                      </a:pPr>
                      <a:endParaRPr lang="hr-HR" sz="1200" dirty="0"/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Google Shape;117;p7"/>
          <p:cNvGraphicFramePr/>
          <p:nvPr>
            <p:extLst>
              <p:ext uri="{D42A27DB-BD31-4B8C-83A1-F6EECF244321}">
                <p14:modId xmlns:p14="http://schemas.microsoft.com/office/powerpoint/2010/main" val="4110786772"/>
              </p:ext>
            </p:extLst>
          </p:nvPr>
        </p:nvGraphicFramePr>
        <p:xfrm>
          <a:off x="-36512" y="3250"/>
          <a:ext cx="9180511" cy="6739377"/>
        </p:xfrm>
        <a:graphic>
          <a:graphicData uri="http://schemas.openxmlformats.org/drawingml/2006/table">
            <a:tbl>
              <a:tblPr>
                <a:noFill/>
                <a:tableStyleId>{6C16708D-3DDB-408A-81AC-66A90BD612F2}</a:tableStyleId>
              </a:tblPr>
              <a:tblGrid>
                <a:gridCol w="1577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7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0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2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87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243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400"/>
                        <a:buFont typeface="Comic Sans MS"/>
                        <a:buNone/>
                      </a:pPr>
                      <a:r>
                        <a:rPr lang="en-US" sz="2400" b="1" i="0" u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3.b</a:t>
                      </a:r>
                      <a:endParaRPr/>
                    </a:p>
                  </a:txBody>
                  <a:tcPr marL="91450" marR="91450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4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4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4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61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GK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bg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bg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4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DOPUNSKA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LK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DODATNA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4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49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24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24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24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LK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6885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GK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bg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bg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24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DOPUNSKA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DODATA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243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INA</a:t>
                      </a: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14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  <a:tabLst/>
                        <a:defRPr/>
                      </a:pPr>
                      <a:r>
                        <a:rPr lang="en-US" sz="1400" b="1" i="0" u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RAZREDNIK:</a:t>
                      </a:r>
                      <a:r>
                        <a:rPr lang="hr-HR" sz="1400" b="1" i="0" u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 RENATA LAZAR</a:t>
                      </a:r>
                      <a:endParaRPr lang="en-US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endParaRPr dirty="0"/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43483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p8"/>
          <p:cNvGraphicFramePr/>
          <p:nvPr>
            <p:extLst>
              <p:ext uri="{D42A27DB-BD31-4B8C-83A1-F6EECF244321}">
                <p14:modId xmlns:p14="http://schemas.microsoft.com/office/powerpoint/2010/main" val="2445755863"/>
              </p:ext>
            </p:extLst>
          </p:nvPr>
        </p:nvGraphicFramePr>
        <p:xfrm>
          <a:off x="0" y="3"/>
          <a:ext cx="9144000" cy="6504516"/>
        </p:xfrm>
        <a:graphic>
          <a:graphicData uri="http://schemas.openxmlformats.org/drawingml/2006/table">
            <a:tbl>
              <a:tblPr>
                <a:noFill/>
                <a:tableStyleId>{6C16708D-3DDB-408A-81AC-66A90BD612F2}</a:tableStyleId>
              </a:tblPr>
              <a:tblGrid>
                <a:gridCol w="1453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9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5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6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515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2000"/>
                        <a:buFont typeface="Comic Sans MS"/>
                        <a:buNone/>
                      </a:pPr>
                      <a:r>
                        <a:rPr lang="en-US" sz="2000" b="1" i="0" u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4.a</a:t>
                      </a:r>
                      <a:endParaRPr/>
                    </a:p>
                  </a:txBody>
                  <a:tcPr marL="91450" marR="91450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5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75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LK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GK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NJJ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bg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bg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NJJ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DODATNA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DOPUNSKA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75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PID</a:t>
                      </a: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821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GK</a:t>
                      </a: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275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LK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bg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bg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TZK</a:t>
                      </a: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NJJ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INA</a:t>
                      </a: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87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NJJ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DODATNA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DOPUNSKA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6945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RAZREDNIK: </a:t>
                      </a:r>
                      <a:r>
                        <a:rPr lang="hr-HR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SILVIJA TIBOR KOVAČ</a:t>
                      </a:r>
                      <a:endParaRPr lang="hr-HR" sz="1400" b="1" i="0" u="none" strike="noStrike" cap="none" baseline="0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" name="Google Shape;127;p9"/>
          <p:cNvGraphicFramePr/>
          <p:nvPr>
            <p:extLst>
              <p:ext uri="{D42A27DB-BD31-4B8C-83A1-F6EECF244321}">
                <p14:modId xmlns:p14="http://schemas.microsoft.com/office/powerpoint/2010/main" val="2838747494"/>
              </p:ext>
            </p:extLst>
          </p:nvPr>
        </p:nvGraphicFramePr>
        <p:xfrm>
          <a:off x="0" y="1"/>
          <a:ext cx="9144001" cy="6857996"/>
        </p:xfrm>
        <a:graphic>
          <a:graphicData uri="http://schemas.openxmlformats.org/drawingml/2006/table">
            <a:tbl>
              <a:tblPr>
                <a:noFill/>
                <a:tableStyleId>{6C16708D-3DDB-408A-81AC-66A90BD612F2}</a:tableStyleId>
              </a:tblPr>
              <a:tblGrid>
                <a:gridCol w="1472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4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7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5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84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97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hr-HR" sz="1200" b="1" i="0" u="none" strike="noStrike" cap="none" baseline="0" dirty="0">
                          <a:solidFill>
                            <a:schemeClr val="dk1"/>
                          </a:solidFill>
                          <a:latin typeface="Comic Sans MS"/>
                          <a:sym typeface="Comic Sans MS"/>
                        </a:rPr>
                        <a:t>    </a:t>
                      </a:r>
                      <a:r>
                        <a:rPr lang="hr-HR" sz="2000" b="1" i="0" u="none" strike="noStrike" cap="none" baseline="0" dirty="0">
                          <a:solidFill>
                            <a:schemeClr val="dk1"/>
                          </a:solidFill>
                          <a:latin typeface="Comic Sans MS"/>
                          <a:sym typeface="Comic Sans MS"/>
                        </a:rPr>
                        <a:t>4.b</a:t>
                      </a:r>
                      <a:endParaRPr sz="20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PONEDJELJAK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UTORAK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SRIJEDA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ČETVRTAK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PETAK</a:t>
                      </a:r>
                      <a:endParaRPr sz="14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46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GK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7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7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7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bg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NJJ</a:t>
                      </a:r>
                      <a:endParaRPr sz="1200" b="1" i="0" u="none" strike="noStrike" cap="none" dirty="0">
                        <a:solidFill>
                          <a:schemeClr val="bg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LK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NJJ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DODATNA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09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0. 13.1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-13.55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754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1. 08.00-08.4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HJ</a:t>
                      </a: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07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2. 08.5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INFORMATIKA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PID</a:t>
                      </a: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8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3. 09.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45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EJ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GK</a:t>
                      </a: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07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4. 10.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40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TZK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MATEMATIKA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HJ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b="1" i="0" u="none" strike="noStrike" cap="none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Arial"/>
                        </a:rPr>
                        <a:t>LK</a:t>
                      </a:r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077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5. 11.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2.15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bg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NJJ</a:t>
                      </a:r>
                      <a:endParaRPr sz="1200" b="1" i="0" u="none" strike="noStrike" cap="none" dirty="0">
                        <a:solidFill>
                          <a:schemeClr val="bg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SR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PID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VJERONAUK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Arial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58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omic Sans MS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6. 1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20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-1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3</a:t>
                      </a: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.</a:t>
                      </a:r>
                      <a:r>
                        <a:rPr lang="hr-HR" sz="1200" b="1" i="0" u="none" strike="noStrike" cap="none" dirty="0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05</a:t>
                      </a:r>
                      <a:endParaRPr sz="1400" u="none" strike="noStrike" cap="none" dirty="0"/>
                    </a:p>
                  </a:txBody>
                  <a:tcPr marL="91425" marR="91425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NJJ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DODATNA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r-HR" sz="1200" b="1" i="0" u="none" strike="noStrike" cap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alibri"/>
                        </a:rPr>
                        <a:t>INA</a:t>
                      </a: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200" b="1" i="0" u="none" strike="noStrike" cap="none" dirty="0">
                        <a:solidFill>
                          <a:schemeClr val="dk2"/>
                        </a:solidFill>
                        <a:latin typeface="Comic Sans MS"/>
                        <a:ea typeface="Comic Sans MS"/>
                        <a:cs typeface="Comic Sans MS"/>
                        <a:sym typeface="Calibri"/>
                      </a:endParaRP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8525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00" marB="45700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400"/>
                        <a:buFont typeface="Comic Sans MS"/>
                        <a:buNone/>
                      </a:pPr>
                      <a:r>
                        <a:rPr lang="en-US" sz="1400" b="1" i="0" u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RAZREDNIK: </a:t>
                      </a:r>
                      <a:r>
                        <a:rPr lang="hr-HR" sz="1400" b="1" i="0" u="none" dirty="0">
                          <a:solidFill>
                            <a:schemeClr val="dk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TAMARA PINTAR</a:t>
                      </a:r>
                    </a:p>
                  </a:txBody>
                  <a:tcPr marL="91450" marR="91450" marT="45700" marB="4570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11203</TotalTime>
  <Words>1169</Words>
  <Application>Microsoft Office PowerPoint</Application>
  <PresentationFormat>Prikaz na zaslonu (4:3)</PresentationFormat>
  <Paragraphs>582</Paragraphs>
  <Slides>8</Slides>
  <Notes>8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Ucitelj</dc:creator>
  <cp:lastModifiedBy>Silvija</cp:lastModifiedBy>
  <cp:revision>48</cp:revision>
  <dcterms:created xsi:type="dcterms:W3CDTF">2011-09-27T14:05:39Z</dcterms:created>
  <dcterms:modified xsi:type="dcterms:W3CDTF">2025-09-05T09:26:50Z</dcterms:modified>
</cp:coreProperties>
</file>