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4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5" roundtripDataSignature="AMtx7mjXVL06IR3cXziU4Ce/OPFD2J81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776983F-9A55-4DB1-B266-9C5A47F0C064}">
  <a:tblStyle styleId="{3776983F-9A55-4DB1-B266-9C5A47F0C064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7" name="Google Shape;9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7" name="Google Shape;9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70869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2" name="Google Shape;11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7" name="Google Shape;11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azno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slov i sadržaj" type="obj">
  <p:cSld name="OBJEC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9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slovni slajd" type="title">
  <p:cSld name="TIT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5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komiti naslov i tekst" type="vertTitleAndTx">
  <p:cSld name="VERTICAL_TITLE_AND_VERTICAL_TEX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slov i okomiti tekst" type="vertTx">
  <p:cSld name="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2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3"/>
            <a:ext cx="4351337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ka s opisom" type="picTx">
  <p:cSld name="PICTURE_WITH_CAPTIO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3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30" name="Google Shape;30;p13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držaj s opisom" type="objTx">
  <p:cSld name="OBJECT_WITH_CAPTIO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4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mo naslov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Usporedba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6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6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6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sadržaja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7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aglavlje sekcije" type="secHead">
  <p:cSld name="SECTION_HEAD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8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5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9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9" name="Google Shape;9;p9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" name="Google Shape;10;p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omic Sans MS"/>
              <a:buNone/>
              <a:defRPr sz="9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"/>
          <p:cNvGraphicFramePr/>
          <p:nvPr>
            <p:extLst>
              <p:ext uri="{D42A27DB-BD31-4B8C-83A1-F6EECF244321}">
                <p14:modId xmlns:p14="http://schemas.microsoft.com/office/powerpoint/2010/main" val="1591408111"/>
              </p:ext>
            </p:extLst>
          </p:nvPr>
        </p:nvGraphicFramePr>
        <p:xfrm>
          <a:off x="1" y="1"/>
          <a:ext cx="9144001" cy="6857998"/>
        </p:xfrm>
        <a:graphic>
          <a:graphicData uri="http://schemas.openxmlformats.org/drawingml/2006/table">
            <a:tbl>
              <a:tblPr>
                <a:noFill/>
                <a:tableStyleId>{3776983F-9A55-4DB1-B266-9C5A47F0C064}</a:tableStyleId>
              </a:tblPr>
              <a:tblGrid>
                <a:gridCol w="15521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21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5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58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7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814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400"/>
                        <a:buFont typeface="Comic Sans MS"/>
                        <a:buNone/>
                      </a:pPr>
                      <a:r>
                        <a:rPr lang="en-US" sz="2400" b="1" i="0" u="none" strike="noStrike" cap="none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5.a</a:t>
                      </a:r>
                      <a:endParaRPr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PONEDJELJAK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UTORAK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SRIJEDA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ČETVRTAK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PETAK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2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0. 07.1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-07.5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68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04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29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29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6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56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492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0. 13.1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-13.55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6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14.00-14.4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6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2. 14.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-15.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83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  <a:tabLst/>
                        <a:defRPr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15.50-16.35</a:t>
                      </a:r>
                      <a:endParaRPr lang="en-US" sz="12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TK</a:t>
                      </a: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6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4. 16.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TK</a:t>
                      </a: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06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PRIRODA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VJERONAUK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06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9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endParaRPr lang="hr-HR"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VJERONAUK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8781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RAZREDN</a:t>
                      </a:r>
                      <a:r>
                        <a:rPr lang="hr-HR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ICA: SNJEŽANA LAKNER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1150538503"/>
              </p:ext>
            </p:extLst>
          </p:nvPr>
        </p:nvGraphicFramePr>
        <p:xfrm>
          <a:off x="-9525" y="44450"/>
          <a:ext cx="9153524" cy="6813549"/>
        </p:xfrm>
        <a:graphic>
          <a:graphicData uri="http://schemas.openxmlformats.org/drawingml/2006/table">
            <a:tbl>
              <a:tblPr>
                <a:noFill/>
                <a:tableStyleId>{3776983F-9A55-4DB1-B266-9C5A47F0C064}</a:tableStyleId>
              </a:tblPr>
              <a:tblGrid>
                <a:gridCol w="1566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84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0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83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47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842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400"/>
                        <a:buFont typeface="Comic Sans MS"/>
                        <a:buNone/>
                      </a:pPr>
                      <a:r>
                        <a:rPr lang="en-US" sz="2400" b="1" i="0" u="none" strike="noStrike" cap="none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5.b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PONEDJELJAK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UTORAK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SRIJEDA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ČETVRTAK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PETAK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24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0. 07.1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-07.5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63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37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87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87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12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37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9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0. 13.1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-13.55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72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14.00-14.4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</a:t>
                      </a: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VJERONAUK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72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2. 14.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-15.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VJERONAUK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727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3. 15.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-16.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9727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4. 16.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972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972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9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PRIRODA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1094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400" u="none" strike="noStrike" cap="none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RAZREDNICA: </a:t>
                      </a:r>
                      <a:r>
                        <a:rPr lang="hr-HR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MONIKA PANČIĆ SIMIĆ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" name="Google Shape;99;p4"/>
          <p:cNvGraphicFramePr/>
          <p:nvPr>
            <p:extLst>
              <p:ext uri="{D42A27DB-BD31-4B8C-83A1-F6EECF244321}">
                <p14:modId xmlns:p14="http://schemas.microsoft.com/office/powerpoint/2010/main" val="3202500421"/>
              </p:ext>
            </p:extLst>
          </p:nvPr>
        </p:nvGraphicFramePr>
        <p:xfrm>
          <a:off x="1" y="-26988"/>
          <a:ext cx="9143951" cy="6904654"/>
        </p:xfrm>
        <a:graphic>
          <a:graphicData uri="http://schemas.openxmlformats.org/drawingml/2006/table">
            <a:tbl>
              <a:tblPr>
                <a:noFill/>
                <a:tableStyleId>{3776983F-9A55-4DB1-B266-9C5A47F0C064}</a:tableStyleId>
              </a:tblPr>
              <a:tblGrid>
                <a:gridCol w="15637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3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59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0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28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72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627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400"/>
                        <a:buFont typeface="Comic Sans MS"/>
                        <a:buNone/>
                      </a:pPr>
                      <a:r>
                        <a:rPr lang="en-US" sz="2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</a:t>
                      </a:r>
                      <a:r>
                        <a:rPr lang="hr-HR" sz="2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a</a:t>
                      </a:r>
                      <a:endParaRPr sz="2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PONEDJELJAK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UTORAK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SRIJEDA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ČETVRTAK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PETAK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99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0. 07.1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-07.5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7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7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35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PRIRODA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072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45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PRIRODA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  <a:tabLst/>
                        <a:defRPr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GK</a:t>
                      </a: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7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VJERONAUK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VJERONAUK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7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0. 13.1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-13.55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90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14.00-14.4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74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2. 14.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-15.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57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3. 15.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-16.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  <a:tabLst/>
                        <a:defRPr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74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4. 16.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41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274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9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237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RAZREDNI</a:t>
                      </a: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CA: IVANA KRULJAC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" name="Google Shape;99;p4"/>
          <p:cNvGraphicFramePr/>
          <p:nvPr>
            <p:extLst>
              <p:ext uri="{D42A27DB-BD31-4B8C-83A1-F6EECF244321}">
                <p14:modId xmlns:p14="http://schemas.microsoft.com/office/powerpoint/2010/main" val="1639128592"/>
              </p:ext>
            </p:extLst>
          </p:nvPr>
        </p:nvGraphicFramePr>
        <p:xfrm>
          <a:off x="1" y="-26988"/>
          <a:ext cx="9143951" cy="6884990"/>
        </p:xfrm>
        <a:graphic>
          <a:graphicData uri="http://schemas.openxmlformats.org/drawingml/2006/table">
            <a:tbl>
              <a:tblPr>
                <a:noFill/>
                <a:tableStyleId>{3776983F-9A55-4DB1-B266-9C5A47F0C064}</a:tableStyleId>
              </a:tblPr>
              <a:tblGrid>
                <a:gridCol w="15637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3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59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0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28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72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627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400"/>
                        <a:buFont typeface="Comic Sans MS"/>
                        <a:buNone/>
                      </a:pPr>
                      <a:r>
                        <a:rPr lang="en-US" sz="2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</a:t>
                      </a:r>
                      <a:r>
                        <a:rPr lang="hr-HR" sz="2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</a:t>
                      </a:r>
                      <a:endParaRPr sz="2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PONEDJELJAK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UTORAK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SRIJEDA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ČETVRTAK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PETAK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99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0. 07.1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-07.5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7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7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35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072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TK</a:t>
                      </a:r>
                      <a:endParaRPr sz="1200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PRIRODA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7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PRIRODA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  <a:tabLst/>
                        <a:defRPr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</a:t>
                      </a: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7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VJERONAUK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VJERONAUK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7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0. 13.1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-13.55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90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14.00-14.4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74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2. 14.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-15.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57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3. 15.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-16.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  <a:tabLst/>
                        <a:defRPr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74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4. 16.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41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274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9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237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RAZREDNI</a:t>
                      </a: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CA</a:t>
                      </a:r>
                      <a:r>
                        <a:rPr lang="en-US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:</a:t>
                      </a: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TEA LIOVIĆ HOLAS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84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Google Shape;104;p5"/>
          <p:cNvGraphicFramePr/>
          <p:nvPr>
            <p:extLst>
              <p:ext uri="{D42A27DB-BD31-4B8C-83A1-F6EECF244321}">
                <p14:modId xmlns:p14="http://schemas.microsoft.com/office/powerpoint/2010/main" val="2467474645"/>
              </p:ext>
            </p:extLst>
          </p:nvPr>
        </p:nvGraphicFramePr>
        <p:xfrm>
          <a:off x="0" y="44450"/>
          <a:ext cx="9144001" cy="6813546"/>
        </p:xfrm>
        <a:graphic>
          <a:graphicData uri="http://schemas.openxmlformats.org/drawingml/2006/table">
            <a:tbl>
              <a:tblPr>
                <a:noFill/>
                <a:tableStyleId>{3776983F-9A55-4DB1-B266-9C5A47F0C064}</a:tableStyleId>
              </a:tblPr>
              <a:tblGrid>
                <a:gridCol w="1565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2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2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37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6474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400"/>
                        <a:buFont typeface="Comic Sans MS"/>
                        <a:buNone/>
                      </a:pPr>
                      <a:r>
                        <a:rPr lang="en-US" sz="2400" b="1" i="0" u="none" strike="noStrike" cap="none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7.a</a:t>
                      </a:r>
                      <a:endParaRPr sz="1400" u="none" strike="noStrike" cap="none"/>
                    </a:p>
                  </a:txBody>
                  <a:tcPr marL="91425" marR="91425" marT="45700" marB="4570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PONEDJELJAK</a:t>
                      </a:r>
                      <a:endParaRPr sz="1400" u="none" strike="noStrike" cap="none"/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UTORAK</a:t>
                      </a:r>
                      <a:endParaRPr sz="1400" u="none" strike="noStrike" cap="none"/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SRIJEDA</a:t>
                      </a:r>
                      <a:endParaRPr sz="1400" u="none" strike="noStrike" cap="none"/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ČETVRTAK</a:t>
                      </a:r>
                      <a:endParaRPr sz="1400" u="none" strike="noStrike" cap="none"/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PETAK</a:t>
                      </a:r>
                      <a:endParaRPr sz="1400" u="none" strike="noStrike" cap="none"/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19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0. 07.1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-07.5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7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04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01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01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360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442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0. 13.1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-13.55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endParaRPr lang="hr-HR"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501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14.00-14.4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VJERONAUK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501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2. 14.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-15.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VJERONAUK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FIZIKA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BIOLOGIJA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501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3. 15.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-16.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KEMIJA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360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4. 16.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KEMIJA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FIZIKA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7501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BIOLOGIJA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609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9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endParaRPr lang="hr-HR"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442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400" u="none" strike="noStrike" cap="none" dirty="0"/>
                    </a:p>
                  </a:txBody>
                  <a:tcPr marL="91425" marR="91425" marT="45700" marB="4570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RAZREDNI</a:t>
                      </a:r>
                      <a:r>
                        <a:rPr lang="hr-HR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</a:t>
                      </a: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:</a:t>
                      </a:r>
                      <a:r>
                        <a:rPr lang="hr-HR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IVAN KUKULIĆ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" name="Google Shape;109;p6"/>
          <p:cNvGraphicFramePr/>
          <p:nvPr>
            <p:extLst>
              <p:ext uri="{D42A27DB-BD31-4B8C-83A1-F6EECF244321}">
                <p14:modId xmlns:p14="http://schemas.microsoft.com/office/powerpoint/2010/main" val="553460269"/>
              </p:ext>
            </p:extLst>
          </p:nvPr>
        </p:nvGraphicFramePr>
        <p:xfrm>
          <a:off x="0" y="0"/>
          <a:ext cx="9143999" cy="6850622"/>
        </p:xfrm>
        <a:graphic>
          <a:graphicData uri="http://schemas.openxmlformats.org/drawingml/2006/table">
            <a:tbl>
              <a:tblPr>
                <a:noFill/>
                <a:tableStyleId>{3776983F-9A55-4DB1-B266-9C5A47F0C064}</a:tableStyleId>
              </a:tblPr>
              <a:tblGrid>
                <a:gridCol w="15668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0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21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9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90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54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562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400"/>
                        <a:buFont typeface="Comic Sans MS"/>
                        <a:buNone/>
                      </a:pPr>
                      <a:r>
                        <a:rPr lang="en-US" sz="2400" b="1" i="0" u="none" strike="noStrike" cap="none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7.b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PONEDJELJAK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UTORAK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SRIJEDA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ČETVRTAK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PETAK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01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0. 07.1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-07.5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20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alibri"/>
                          <a:cs typeface="Calibri"/>
                          <a:sym typeface="Calibri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65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28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65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5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277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539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0. 13.1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-13.55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endParaRPr lang="hr-HR"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027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14.00-14.4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VJERONAUK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BIOLOGIJA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BIOLOGIJA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556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2. 14.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-15.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VJERONAUK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KEMIJA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562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3. 15.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-16.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KEMIJA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FIZIKA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562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4. 16.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2140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FIZIKA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0562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9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  <a:tabLst/>
                        <a:defRPr/>
                      </a:pPr>
                      <a:endParaRPr lang="hr-HR"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027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RAZREDNICA: </a:t>
                      </a: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JASMINA BIKADI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" name="Google Shape;114;p7"/>
          <p:cNvGraphicFramePr/>
          <p:nvPr>
            <p:extLst>
              <p:ext uri="{D42A27DB-BD31-4B8C-83A1-F6EECF244321}">
                <p14:modId xmlns:p14="http://schemas.microsoft.com/office/powerpoint/2010/main" val="1870918212"/>
              </p:ext>
            </p:extLst>
          </p:nvPr>
        </p:nvGraphicFramePr>
        <p:xfrm>
          <a:off x="0" y="0"/>
          <a:ext cx="9143999" cy="6858003"/>
        </p:xfrm>
        <a:graphic>
          <a:graphicData uri="http://schemas.openxmlformats.org/drawingml/2006/table">
            <a:tbl>
              <a:tblPr>
                <a:noFill/>
                <a:tableStyleId>{3776983F-9A55-4DB1-B266-9C5A47F0C064}</a:tableStyleId>
              </a:tblPr>
              <a:tblGrid>
                <a:gridCol w="1566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3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89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85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6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400"/>
                        <a:buFont typeface="Comic Sans MS"/>
                        <a:buNone/>
                      </a:pPr>
                      <a:r>
                        <a:rPr lang="en-US" sz="2400" b="1" i="0" u="none" strike="noStrike" cap="none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8.a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PONEDJELJAK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UTORAK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SRIJEDA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ČETVRTAK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PETAK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30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0. 07.1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-07.5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54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POVIJEST</a:t>
                      </a: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27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MATEMATIKA</a:t>
                      </a: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54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FIZIKA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FIZIKA</a:t>
                      </a:r>
                      <a:endParaRPr sz="1200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SR</a:t>
                      </a: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54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KEMIJA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BIOLOGIJA</a:t>
                      </a: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54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BIOLOGIJA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54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VJERONAUK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VJERONAUK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KEMIJA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GK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54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0. 13.1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-13.55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54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14.00-14.4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8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2. 14.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-15.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09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3. 15.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-16.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354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4. 16.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354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6353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9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374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RAZREDNI</a:t>
                      </a:r>
                      <a:r>
                        <a:rPr lang="hr-HR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K: PETAR KAJIĆ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9" name="Google Shape;119;p8"/>
          <p:cNvGraphicFramePr/>
          <p:nvPr>
            <p:extLst>
              <p:ext uri="{D42A27DB-BD31-4B8C-83A1-F6EECF244321}">
                <p14:modId xmlns:p14="http://schemas.microsoft.com/office/powerpoint/2010/main" val="3445363567"/>
              </p:ext>
            </p:extLst>
          </p:nvPr>
        </p:nvGraphicFramePr>
        <p:xfrm>
          <a:off x="0" y="-26985"/>
          <a:ext cx="9036001" cy="6884984"/>
        </p:xfrm>
        <a:graphic>
          <a:graphicData uri="http://schemas.openxmlformats.org/drawingml/2006/table">
            <a:tbl>
              <a:tblPr>
                <a:noFill/>
                <a:tableStyleId>{3776983F-9A55-4DB1-B266-9C5A47F0C064}</a:tableStyleId>
              </a:tblPr>
              <a:tblGrid>
                <a:gridCol w="1548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4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6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66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34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56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94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400"/>
                        <a:buFont typeface="Comic Sans MS"/>
                        <a:buNone/>
                      </a:pPr>
                      <a:r>
                        <a:rPr lang="en-US" sz="2400" b="1" i="0" u="none" strike="noStrike" cap="none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8.b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PONEDJELJAK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UTORAK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SRIJEDA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ČETVRTAK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PETAK</a:t>
                      </a: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93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0. 07.1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-07.5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23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KEMIJA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BIOLOGIJA</a:t>
                      </a: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8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FIZIKA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KEMIJA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FIZIKA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BIOLOGIJA</a:t>
                      </a: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23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MATEMATIKA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HJ</a:t>
                      </a: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POVIJEST</a:t>
                      </a: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923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LK</a:t>
                      </a: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GEOGRAFIJA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GK</a:t>
                      </a: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13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VJERONAUK</a:t>
                      </a: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13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POVIJEST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TZK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0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VJERONAUK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213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0. 13.1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-13.55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hr-HR"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213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14.00-14.4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INFORMATIKA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hr-HR"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0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NJJ</a:t>
                      </a: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702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2. 14.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-15.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954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3. 15.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-16.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hr-HR"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026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4. 16.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8912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5. 17.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809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8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9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 dirty="0"/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9693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RAZREDNICA: 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MARIJA GOTIĆ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1060</Words>
  <Application>Microsoft Office PowerPoint</Application>
  <PresentationFormat>Prikaz na zaslonu (4:3)</PresentationFormat>
  <Paragraphs>416</Paragraphs>
  <Slides>8</Slides>
  <Notes>8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2" baseType="lpstr">
      <vt:lpstr>Arial</vt:lpstr>
      <vt:lpstr>Calibri</vt:lpstr>
      <vt:lpstr>Comic Sans MS</vt:lpstr>
      <vt:lpstr>Tema sustava Office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zdenka</dc:creator>
  <cp:lastModifiedBy>Silvija</cp:lastModifiedBy>
  <cp:revision>21</cp:revision>
  <dcterms:modified xsi:type="dcterms:W3CDTF">2025-09-05T09:26:33Z</dcterms:modified>
</cp:coreProperties>
</file>