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5" roundtripDataSignature="AMtx7mg4VlH3Pli4rMYiMtWltLUHhA+j+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A7066B0-C205-44E2-9B8E-7999947DF44A}">
  <a:tblStyle styleId="{9A7066B0-C205-44E2-9B8E-7999947DF44A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customschemas.google.com/relationships/presentationmetadata" Target="metadata"/><Relationship Id="rId10" Type="http://schemas.openxmlformats.org/officeDocument/2006/relationships/notesMaster" Target="notesMasters/notesMaster1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7" name="Google Shape;9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2" name="Google Shape;10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7" name="Google Shape;1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2" name="Google Shape;11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7" name="Google Shape;11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azno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0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10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slov i sadržaj" type="obj">
  <p:cSld name="OBJEC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9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9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slovni slajd" type="title">
  <p:cSld name="TITLE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5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0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77" name="Google Shape;77;p20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0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0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komiti naslov i tekst" type="vertTitleAndTx">
  <p:cSld name="VERTICAL_TITLE_AND_VERTICAL_TEX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1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1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11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1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1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slov i okomiti tekst" type="vertTx">
  <p:cSld name="VERTICAL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2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2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3"/>
            <a:ext cx="4351337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2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2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2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ka s opisom" type="picTx">
  <p:cSld name="PICTURE_WITH_CAPTION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3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3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30" name="Google Shape;30;p13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31" name="Google Shape;31;p13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adržaj s opisom" type="objTx">
  <p:cSld name="OBJECT_WITH_CAPTIO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4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4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37" name="Google Shape;37;p14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38" name="Google Shape;38;p14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4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amo naslov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5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5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5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5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Usporedba" type="twoTxTwoObj">
  <p:cSld name="TWO_OBJECTS_WITH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6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9" name="Google Shape;49;p16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6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51" name="Google Shape;51;p16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6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6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6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sadržaja" type="twoObj">
  <p:cSld name="TWO_OBJECTS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7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7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17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17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7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aglavlje sekcije" type="secHead">
  <p:cSld name="SECTION_HEADER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8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5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8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5" name="Google Shape;65;p18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8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8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p9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11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9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9" name="Google Shape;9;p9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" name="Google Shape;10;p9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Google Shape;84;p1"/>
          <p:cNvGraphicFramePr/>
          <p:nvPr>
            <p:extLst>
              <p:ext uri="{D42A27DB-BD31-4B8C-83A1-F6EECF244321}">
                <p14:modId xmlns:p14="http://schemas.microsoft.com/office/powerpoint/2010/main" val="4000264762"/>
              </p:ext>
            </p:extLst>
          </p:nvPr>
        </p:nvGraphicFramePr>
        <p:xfrm>
          <a:off x="0" y="-26988"/>
          <a:ext cx="9144000" cy="6884990"/>
        </p:xfrm>
        <a:graphic>
          <a:graphicData uri="http://schemas.openxmlformats.org/drawingml/2006/table">
            <a:tbl>
              <a:tblPr>
                <a:noFill/>
                <a:tableStyleId>{9A7066B0-C205-44E2-9B8E-7999947DF44A}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986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400"/>
                        <a:buFont typeface="Comic Sans MS"/>
                        <a:buNone/>
                      </a:pPr>
                      <a:r>
                        <a:rPr lang="en-US" sz="2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5.a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PONEDJELJAK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UTORAK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SRIJEDA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ČETVRTAK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PETAK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47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0. 07.1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-07.5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02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08.00-08.4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PRIRODA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lang="hr-HR"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HJ</a:t>
                      </a: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PRIRODA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POVIJEST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LK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02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2. 08.5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GEOGRAFIJA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HJ</a:t>
                      </a: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POVIJEST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LK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302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45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MATEMATIKA</a:t>
                      </a: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TZK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302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EJ</a:t>
                      </a: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SRO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302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2.15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TZK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NJJ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INFORMATIKA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210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VJERONAUK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NJJ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VJERONAUK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INFORMATIKA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956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0. 13.1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-13.55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  <a:tabLst/>
                        <a:defRPr/>
                      </a:pPr>
                      <a:endParaRPr lang="hr-HR"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922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14.00-14.4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302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2. 14.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-15.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9302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3. 15.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-16.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298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4. 16.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-17.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727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5. 17.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8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488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8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9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0742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RAZREDNI</a:t>
                      </a:r>
                      <a:r>
                        <a:rPr lang="hr-HR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CA</a:t>
                      </a: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 :</a:t>
                      </a:r>
                      <a:r>
                        <a:rPr lang="hr-HR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  SNJEŽANA LAKNER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" name="Google Shape;89;p2"/>
          <p:cNvGraphicFramePr/>
          <p:nvPr>
            <p:extLst>
              <p:ext uri="{D42A27DB-BD31-4B8C-83A1-F6EECF244321}">
                <p14:modId xmlns:p14="http://schemas.microsoft.com/office/powerpoint/2010/main" val="4263101442"/>
              </p:ext>
            </p:extLst>
          </p:nvPr>
        </p:nvGraphicFramePr>
        <p:xfrm>
          <a:off x="-9525" y="44450"/>
          <a:ext cx="9153523" cy="6590950"/>
        </p:xfrm>
        <a:graphic>
          <a:graphicData uri="http://schemas.openxmlformats.org/drawingml/2006/table">
            <a:tbl>
              <a:tblPr>
                <a:noFill/>
                <a:tableStyleId>{9A7066B0-C205-44E2-9B8E-7999947DF44A}</a:tableStyleId>
              </a:tblPr>
              <a:tblGrid>
                <a:gridCol w="1566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66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8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16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37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66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39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400"/>
                        <a:buFont typeface="Comic Sans MS"/>
                        <a:buNone/>
                      </a:pPr>
                      <a:r>
                        <a:rPr lang="en-US" sz="2400" b="1" i="0" u="none" strike="noStrike" cap="none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5.b</a:t>
                      </a:r>
                      <a:endParaRPr sz="1400" u="none" strike="noStrike" cap="none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PONEDJELJAK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UTORAK</a:t>
                      </a:r>
                      <a:endParaRPr sz="1400" u="none" strike="noStrike" cap="none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SRIJEDA</a:t>
                      </a:r>
                      <a:endParaRPr sz="1400" u="none" strike="noStrike" cap="none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ČETVRTAK</a:t>
                      </a:r>
                      <a:endParaRPr sz="1400" u="none" strike="noStrike" cap="none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PETAK</a:t>
                      </a:r>
                      <a:endParaRPr sz="1400" u="none" strike="noStrike" cap="none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2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0. 07.1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-07.5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08.00-08.4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SR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VJ</a:t>
                      </a: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2. 08.5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PRIRODA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VJ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PRIRODA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45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GEOGRAFIJA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POVIJEST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LK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TZK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POVIJEST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LK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2.15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NJJ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INFORMATIKA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TZK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NJJ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INFORMATIKA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0. 13.1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-13.55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  <a:tabLst/>
                        <a:defRPr/>
                      </a:pPr>
                      <a:endParaRPr lang="hr-HR"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398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14.00-14.4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2. 14.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-15.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  <a:tabLst/>
                        <a:defRPr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15.50-16.35</a:t>
                      </a:r>
                      <a:endParaRPr lang="en-US" sz="1200" u="none" strike="noStrike" cap="none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187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4. 16.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-17.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5. 17.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8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8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9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RAZREDNICA:</a:t>
                      </a:r>
                      <a:r>
                        <a:rPr lang="hr-HR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MONIKA PANČIĆ SIMIĆ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4" name="Google Shape;94;p3"/>
          <p:cNvGraphicFramePr/>
          <p:nvPr>
            <p:extLst>
              <p:ext uri="{D42A27DB-BD31-4B8C-83A1-F6EECF244321}">
                <p14:modId xmlns:p14="http://schemas.microsoft.com/office/powerpoint/2010/main" val="3160601497"/>
              </p:ext>
            </p:extLst>
          </p:nvPr>
        </p:nvGraphicFramePr>
        <p:xfrm>
          <a:off x="107950" y="104775"/>
          <a:ext cx="8856600" cy="6417017"/>
        </p:xfrm>
        <a:graphic>
          <a:graphicData uri="http://schemas.openxmlformats.org/drawingml/2006/table">
            <a:tbl>
              <a:tblPr>
                <a:noFill/>
                <a:tableStyleId>{9A7066B0-C205-44E2-9B8E-7999947DF44A}</a:tableStyleId>
              </a:tblPr>
              <a:tblGrid>
                <a:gridCol w="1492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0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45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3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400"/>
                        <a:buFont typeface="Comic Sans MS"/>
                        <a:buNone/>
                      </a:pPr>
                      <a:r>
                        <a:rPr lang="en-US" sz="2400" b="1" i="0" u="none" strike="noStrike" cap="none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6.a</a:t>
                      </a:r>
                      <a:endParaRPr sz="1400" u="none" strike="noStrike" cap="none"/>
                    </a:p>
                  </a:txBody>
                  <a:tcPr marL="91425" marR="91425" marT="45700" marB="4570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PONEDJELJAK</a:t>
                      </a:r>
                      <a:endParaRPr sz="1400" u="none" strike="noStrike" cap="none"/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UTORAK</a:t>
                      </a:r>
                      <a:endParaRPr sz="1400" u="none" strike="noStrike" cap="none"/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SRIJEDA</a:t>
                      </a:r>
                      <a:endParaRPr sz="1400" u="none" strike="noStrike" cap="none"/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ČETVRTAK</a:t>
                      </a:r>
                      <a:endParaRPr sz="1400" u="none" strike="noStrike" cap="none"/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PETAK</a:t>
                      </a:r>
                      <a:endParaRPr sz="1400" u="none" strike="noStrike" cap="none"/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4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0. 07.1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-07.5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2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08.00-08.4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2. 08.5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3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45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3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2.15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NJJ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33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0. 13.1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-13.55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NJJ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43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14.00-14.4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MATEMATIKA</a:t>
                      </a: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VJ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2. 14.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-15.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LK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EJ</a:t>
                      </a: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INFORMATIKA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VJ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43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  <a:tabLst/>
                        <a:defRPr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15.50-16.35</a:t>
                      </a:r>
                      <a:endParaRPr lang="en-US" sz="1200" u="none" strike="noStrike" cap="none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LK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HJ</a:t>
                      </a: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INFORMATIKA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43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4. 16.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-17.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POVIJEST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TZK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HJ</a:t>
                      </a: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PRIRODA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876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5. 17.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8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  <a:tabLst/>
                        <a:defRPr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GEOGRAFIJA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lang="hr-HR"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TZK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POVIJEST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143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8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9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PRIRODA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lang="hr-HR"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sym typeface="Arial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GEOGRAFIJA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SR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RAZREDNI</a:t>
                      </a:r>
                      <a:r>
                        <a:rPr lang="hr-HR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K</a:t>
                      </a: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:</a:t>
                      </a:r>
                      <a:r>
                        <a:rPr lang="hr-HR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 IVANA KRULJAC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Comic Sans MS"/>
                        <a:buNone/>
                      </a:pPr>
                      <a:endParaRPr sz="1400" u="none" strike="noStrike" cap="none" dirty="0"/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9" name="Google Shape;99;p4"/>
          <p:cNvGraphicFramePr/>
          <p:nvPr>
            <p:extLst>
              <p:ext uri="{D42A27DB-BD31-4B8C-83A1-F6EECF244321}">
                <p14:modId xmlns:p14="http://schemas.microsoft.com/office/powerpoint/2010/main" val="1713306786"/>
              </p:ext>
            </p:extLst>
          </p:nvPr>
        </p:nvGraphicFramePr>
        <p:xfrm>
          <a:off x="323850" y="115886"/>
          <a:ext cx="8820150" cy="6742112"/>
        </p:xfrm>
        <a:graphic>
          <a:graphicData uri="http://schemas.openxmlformats.org/drawingml/2006/table">
            <a:tbl>
              <a:tblPr>
                <a:noFill/>
                <a:tableStyleId>{9A7066B0-C205-44E2-9B8E-7999947DF44A}</a:tableStyleId>
              </a:tblPr>
              <a:tblGrid>
                <a:gridCol w="14768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9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24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8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89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31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8125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6.b</a:t>
                      </a:r>
                      <a:endParaRPr sz="2000" u="none" strike="noStrike" cap="none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PONEDJELJAK</a:t>
                      </a:r>
                      <a:endParaRPr sz="1400" u="none" strike="noStrike" cap="none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UTORAK</a:t>
                      </a:r>
                      <a:endParaRPr sz="1400" u="none" strike="noStrike" cap="none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SRIJEDA</a:t>
                      </a:r>
                      <a:endParaRPr sz="1400" u="none" strike="noStrike" cap="none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ČETVRTAK</a:t>
                      </a:r>
                      <a:endParaRPr sz="1400" u="none" strike="noStrike" cap="none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PETAK</a:t>
                      </a:r>
                      <a:endParaRPr sz="1400" u="none" strike="noStrike" cap="none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79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0. 07.1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-07.5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44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08.00-08.4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42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2. 08.5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81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45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81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06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2.15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968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NJJ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968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0. 13.1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-13.55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NJJ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968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14.00-14.4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SR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PRIRODA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968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2. 14.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-15.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POVIJEST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INFORMATIKA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16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  <a:tabLst/>
                        <a:defRPr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15.50-16.35</a:t>
                      </a:r>
                      <a:endParaRPr lang="en-US" sz="1200" u="none" strike="noStrike" cap="none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POVIJEST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INFORMATIKA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GEOGRAFIJA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7968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4. 16.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-17.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GEOGRAFIJA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TZK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VJ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7968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5. 17.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8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PRIRODA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LK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VJ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7968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8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9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TZK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LK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806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RAZREDNICA: </a:t>
                      </a: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TEA LIOVIĆ HOLAS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" name="Google Shape;104;p5"/>
          <p:cNvGraphicFramePr/>
          <p:nvPr>
            <p:extLst>
              <p:ext uri="{D42A27DB-BD31-4B8C-83A1-F6EECF244321}">
                <p14:modId xmlns:p14="http://schemas.microsoft.com/office/powerpoint/2010/main" val="1746502103"/>
              </p:ext>
            </p:extLst>
          </p:nvPr>
        </p:nvGraphicFramePr>
        <p:xfrm>
          <a:off x="0" y="44450"/>
          <a:ext cx="9143997" cy="6780177"/>
        </p:xfrm>
        <a:graphic>
          <a:graphicData uri="http://schemas.openxmlformats.org/drawingml/2006/table">
            <a:tbl>
              <a:tblPr>
                <a:noFill/>
                <a:tableStyleId>{9A7066B0-C205-44E2-9B8E-7999947DF44A}</a:tableStyleId>
              </a:tblPr>
              <a:tblGrid>
                <a:gridCol w="1565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0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3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5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39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52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9860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400"/>
                        <a:buFont typeface="Comic Sans MS"/>
                        <a:buNone/>
                      </a:pPr>
                      <a:r>
                        <a:rPr lang="en-US" sz="2400" b="1" i="0" u="none" strike="noStrike" cap="none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7.a</a:t>
                      </a:r>
                      <a:endParaRPr sz="1400" u="none" strike="noStrike" cap="none"/>
                    </a:p>
                  </a:txBody>
                  <a:tcPr marL="91425" marR="91425" marT="45700" marB="4570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PONEDJELJAK</a:t>
                      </a:r>
                      <a:endParaRPr sz="1400" u="none" strike="noStrike" cap="none"/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UTORAK</a:t>
                      </a:r>
                      <a:endParaRPr sz="1400" u="none" strike="noStrike" cap="none" dirty="0"/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SRIJEDA</a:t>
                      </a:r>
                      <a:endParaRPr sz="1400" u="none" strike="noStrike" cap="none"/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ČETVRTAK</a:t>
                      </a:r>
                      <a:endParaRPr sz="1400" u="none" strike="noStrike" cap="none"/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PETAK</a:t>
                      </a:r>
                      <a:endParaRPr sz="1400" u="none" strike="noStrike" cap="none"/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46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0. 07.1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-07.5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44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08.00-08.4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POVIJEST</a:t>
                      </a:r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GEOGRAFIJA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401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2. 08.5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FIZIKA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TZK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POVIJEST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44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45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BIOLOGIJA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BIOLOGIJA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FIZIKA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544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KEMIJA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KEMIJA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44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2.15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SR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GEOGRAFIJA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544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VJ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VJ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TZK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476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0. 13.1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-13.55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NJJ</a:t>
                      </a:r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INFORMATIKA</a:t>
                      </a: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305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14.00-14.4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NJJ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INFORMATIKA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476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2. 14.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-15.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 dirty="0"/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 dirty="0"/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sym typeface="Arial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71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  <a:tabLst/>
                        <a:defRPr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15.50-16.35</a:t>
                      </a:r>
                      <a:endParaRPr lang="en-US" sz="1200" u="none" strike="noStrike" cap="none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 dirty="0"/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 dirty="0"/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7723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4. 16.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-17.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 dirty="0"/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476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5. 17.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8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 dirty="0"/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530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8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9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476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RAZREDNI</a:t>
                      </a:r>
                      <a:r>
                        <a:rPr lang="hr-HR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K</a:t>
                      </a: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:</a:t>
                      </a:r>
                      <a:r>
                        <a:rPr lang="hr-HR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 IVAN KUKULIĆ</a:t>
                      </a:r>
                      <a:endParaRPr sz="1400" u="none" strike="noStrike" cap="none" dirty="0"/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9" name="Google Shape;109;p6"/>
          <p:cNvGraphicFramePr/>
          <p:nvPr>
            <p:extLst>
              <p:ext uri="{D42A27DB-BD31-4B8C-83A1-F6EECF244321}">
                <p14:modId xmlns:p14="http://schemas.microsoft.com/office/powerpoint/2010/main" val="3294031414"/>
              </p:ext>
            </p:extLst>
          </p:nvPr>
        </p:nvGraphicFramePr>
        <p:xfrm>
          <a:off x="0" y="65989"/>
          <a:ext cx="9144000" cy="6792013"/>
        </p:xfrm>
        <a:graphic>
          <a:graphicData uri="http://schemas.openxmlformats.org/drawingml/2006/table">
            <a:tbl>
              <a:tblPr>
                <a:noFill/>
                <a:tableStyleId>{9A7066B0-C205-44E2-9B8E-7999947DF44A}</a:tableStyleId>
              </a:tblPr>
              <a:tblGrid>
                <a:gridCol w="15668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9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57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77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54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389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9535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400"/>
                        <a:buFont typeface="Comic Sans MS"/>
                        <a:buNone/>
                      </a:pPr>
                      <a:r>
                        <a:rPr lang="en-US" sz="2400" b="1" i="0" u="none" strike="noStrike" cap="none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7.b</a:t>
                      </a:r>
                      <a:endParaRPr sz="1400" u="none" strike="noStrike" cap="none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PONEDJELJAK</a:t>
                      </a:r>
                      <a:endParaRPr sz="1400" u="none" strike="noStrike" cap="none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UTORAK</a:t>
                      </a:r>
                      <a:endParaRPr sz="1400" u="none" strike="noStrike" cap="none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SRIJEDA</a:t>
                      </a:r>
                      <a:endParaRPr sz="1400" u="none" strike="noStrike" cap="none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ČETVRTAK</a:t>
                      </a:r>
                      <a:endParaRPr sz="1400" u="none" strike="noStrike" cap="none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PETAK</a:t>
                      </a:r>
                      <a:endParaRPr sz="1400" u="none" strike="noStrike" cap="none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85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0. 07.1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-07.5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14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08.00-08.4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VJ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TZK</a:t>
                      </a: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35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2. 08.5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VJ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MATEMATIKA</a:t>
                      </a: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FIZIKA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535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45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POVIJEST</a:t>
                      </a: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GEOGRAFIJA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535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BIOLOGIJA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FIZIKA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POVIJEST</a:t>
                      </a: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GEOGRAFIJA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535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2.15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KEMIJA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BIOLOGIJA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KEMIJA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535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TZK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INFORMATIKA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SR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751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0. 13.1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-13.55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  <a:tabLst/>
                        <a:defRPr/>
                      </a:pPr>
                      <a:endParaRPr lang="hr-HR"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INFORMATIKA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  <a:tabLst/>
                        <a:defRPr/>
                      </a:pPr>
                      <a:endParaRPr lang="hr-HR"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214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14.00-14.4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297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2. 14.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-15.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78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  <a:tabLst/>
                        <a:defRPr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15.50-16.35</a:t>
                      </a:r>
                      <a:endParaRPr lang="en-US" sz="12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321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4. 16.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-17.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7470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5. 17.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8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335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8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9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9214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RAZREDNICA: </a:t>
                      </a:r>
                      <a:r>
                        <a:rPr lang="hr-HR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JASMINA BIKADI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4" name="Google Shape;114;p7"/>
          <p:cNvGraphicFramePr/>
          <p:nvPr>
            <p:extLst>
              <p:ext uri="{D42A27DB-BD31-4B8C-83A1-F6EECF244321}">
                <p14:modId xmlns:p14="http://schemas.microsoft.com/office/powerpoint/2010/main" val="477475640"/>
              </p:ext>
            </p:extLst>
          </p:nvPr>
        </p:nvGraphicFramePr>
        <p:xfrm>
          <a:off x="0" y="0"/>
          <a:ext cx="9144001" cy="6858001"/>
        </p:xfrm>
        <a:graphic>
          <a:graphicData uri="http://schemas.openxmlformats.org/drawingml/2006/table">
            <a:tbl>
              <a:tblPr>
                <a:noFill/>
                <a:tableStyleId>{9A7066B0-C205-44E2-9B8E-7999947DF44A}</a:tableStyleId>
              </a:tblPr>
              <a:tblGrid>
                <a:gridCol w="1566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3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1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21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91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09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283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400"/>
                        <a:buFont typeface="Comic Sans MS"/>
                        <a:buNone/>
                      </a:pPr>
                      <a:r>
                        <a:rPr lang="en-US" sz="2400" b="1" i="0" u="none" strike="noStrike" cap="none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8.a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PONEDJELJAK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UTORAK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SRIJEDA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ČETVRTAK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PETAK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60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0. 07.1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-07.5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84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08.00-08.4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72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2. 08.5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76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45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283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INFORMATIKA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  <a:tabLst/>
                        <a:defRPr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NJJ</a:t>
                      </a: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283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2.15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INFORMATIKA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  <a:tabLst/>
                        <a:defRPr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NJJ</a:t>
                      </a: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59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170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0. 13.1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-13.55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283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14.00-14.4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VJERONAUK</a:t>
                      </a: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GEOGRAFIJA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VJERONAUK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186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2. 14.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-15.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FIZIKA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KEMIJA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28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  <a:tabLst/>
                        <a:defRPr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15.50-16.35</a:t>
                      </a:r>
                      <a:endParaRPr lang="en-US" sz="12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TZK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TZK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SR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0283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4. 16.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-17.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FIZIKA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KEMIJA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BIOLOGIJA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0283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5. 17.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8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POVIJEST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GEOGRAFIJA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BIOLOGIJA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0283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8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9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POVIJEST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884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RAZREDNI</a:t>
                      </a:r>
                      <a:r>
                        <a:rPr lang="hr-HR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K</a:t>
                      </a: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:</a:t>
                      </a:r>
                      <a:r>
                        <a:rPr lang="hr-HR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 PETAR KAJIĆ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9" name="Google Shape;119;p8"/>
          <p:cNvGraphicFramePr/>
          <p:nvPr>
            <p:extLst>
              <p:ext uri="{D42A27DB-BD31-4B8C-83A1-F6EECF244321}">
                <p14:modId xmlns:p14="http://schemas.microsoft.com/office/powerpoint/2010/main" val="2989245662"/>
              </p:ext>
            </p:extLst>
          </p:nvPr>
        </p:nvGraphicFramePr>
        <p:xfrm>
          <a:off x="179387" y="47723"/>
          <a:ext cx="8802689" cy="6050925"/>
        </p:xfrm>
        <a:graphic>
          <a:graphicData uri="http://schemas.openxmlformats.org/drawingml/2006/table">
            <a:tbl>
              <a:tblPr>
                <a:noFill/>
                <a:tableStyleId>{9A7066B0-C205-44E2-9B8E-7999947DF44A}</a:tableStyleId>
              </a:tblPr>
              <a:tblGrid>
                <a:gridCol w="15486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4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7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25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00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500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400"/>
                        <a:buFont typeface="Comic Sans MS"/>
                        <a:buNone/>
                      </a:pPr>
                      <a:r>
                        <a:rPr lang="en-US" sz="2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8.b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PONEDJELJAK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UTORAK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SRIJEDA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ČETVRTAK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PETAK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0. 07.1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-07.5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3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08.00-08.4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2. 08.5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45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06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NJJ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71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2.15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NJJ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INFORMATIKA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0. 13.1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-13.55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INFORMATIKA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14.00-14.4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KEMIJA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BIOLOGIJA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2. 14.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-15.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KEMIJA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BIOLOGIJA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  <a:tabLst/>
                        <a:defRPr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15.50-16.35</a:t>
                      </a:r>
                      <a:endParaRPr lang="en-US" sz="12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FIZIKA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GEOGRAFIJA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FIZIKA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4. 16.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-17.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MATEMATIKA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GEOGRAFIJA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POVIJEST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5. 17.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8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TZK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HJ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SR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VJERONAUK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8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9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POVIJEST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EJ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TZK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VJERONAUK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RAZREDNICA:</a:t>
                      </a:r>
                      <a:r>
                        <a:rPr lang="hr-HR" sz="1200" b="1" i="0" u="none" strike="noStrike" cap="none" baseline="0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 MARIJA GOTIĆ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12117</TotalTime>
  <Words>1041</Words>
  <Application>Microsoft Office PowerPoint</Application>
  <PresentationFormat>Prikaz na zaslonu (4:3)</PresentationFormat>
  <Paragraphs>416</Paragraphs>
  <Slides>8</Slides>
  <Notes>8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2" baseType="lpstr">
      <vt:lpstr>Arial</vt:lpstr>
      <vt:lpstr>Calibri</vt:lpstr>
      <vt:lpstr>Comic Sans MS</vt:lpstr>
      <vt:lpstr>Tema sustava Office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zdenka</dc:creator>
  <cp:lastModifiedBy>Silvija</cp:lastModifiedBy>
  <cp:revision>27</cp:revision>
  <dcterms:modified xsi:type="dcterms:W3CDTF">2025-09-05T09:26:19Z</dcterms:modified>
</cp:coreProperties>
</file>