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ZQMVrH4IjOPOHKxaxBB37esji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CD9BAE-6E6E-4CDF-A8F3-B5DC38925779}" v="12" dt="2024-01-05T10:13:23.539"/>
  </p1510:revLst>
</p1510:revInfo>
</file>

<file path=ppt/tableStyles.xml><?xml version="1.0" encoding="utf-8"?>
<a:tblStyleLst xmlns:a="http://schemas.openxmlformats.org/drawingml/2006/main" def="{6C16708D-3DDB-408A-81AC-66A90BD612F2}">
  <a:tblStyle styleId="{6C16708D-3DDB-408A-81AC-66A90BD612F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60" autoAdjust="0"/>
  </p:normalViewPr>
  <p:slideViewPr>
    <p:cSldViewPr snapToGrid="0">
      <p:cViewPr varScale="1">
        <p:scale>
          <a:sx n="79" d="100"/>
          <a:sy n="79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ka Ćutek" userId="2d763027-0da5-4932-bfd5-88a12911dcbb" providerId="ADAL" clId="{E1CD9BAE-6E6E-4CDF-A8F3-B5DC38925779}"/>
    <pc:docChg chg="undo custSel modSld">
      <pc:chgData name="Zdenka Ćutek" userId="2d763027-0da5-4932-bfd5-88a12911dcbb" providerId="ADAL" clId="{E1CD9BAE-6E6E-4CDF-A8F3-B5DC38925779}" dt="2024-01-05T15:26:39.190" v="4985" actId="20577"/>
      <pc:docMkLst>
        <pc:docMk/>
      </pc:docMkLst>
      <pc:sldChg chg="modSp mod">
        <pc:chgData name="Zdenka Ćutek" userId="2d763027-0da5-4932-bfd5-88a12911dcbb" providerId="ADAL" clId="{E1CD9BAE-6E6E-4CDF-A8F3-B5DC38925779}" dt="2023-11-08T09:16:49.861" v="4361" actId="20577"/>
        <pc:sldMkLst>
          <pc:docMk/>
          <pc:sldMk cId="0" sldId="257"/>
        </pc:sldMkLst>
        <pc:graphicFrameChg chg="mod modGraphic">
          <ac:chgData name="Zdenka Ćutek" userId="2d763027-0da5-4932-bfd5-88a12911dcbb" providerId="ADAL" clId="{E1CD9BAE-6E6E-4CDF-A8F3-B5DC38925779}" dt="2023-11-08T09:16:49.861" v="4361" actId="20577"/>
          <ac:graphicFrameMkLst>
            <pc:docMk/>
            <pc:sldMk cId="0" sldId="257"/>
            <ac:graphicFrameMk id="92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E1CD9BAE-6E6E-4CDF-A8F3-B5DC38925779}" dt="2023-10-09T07:09:21.910" v="4178" actId="20577"/>
        <pc:sldMkLst>
          <pc:docMk/>
          <pc:sldMk cId="0" sldId="258"/>
        </pc:sldMkLst>
        <pc:graphicFrameChg chg="modGraphic">
          <ac:chgData name="Zdenka Ćutek" userId="2d763027-0da5-4932-bfd5-88a12911dcbb" providerId="ADAL" clId="{E1CD9BAE-6E6E-4CDF-A8F3-B5DC38925779}" dt="2023-10-09T07:09:21.910" v="4178" actId="20577"/>
          <ac:graphicFrameMkLst>
            <pc:docMk/>
            <pc:sldMk cId="0" sldId="258"/>
            <ac:graphicFrameMk id="97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E1CD9BAE-6E6E-4CDF-A8F3-B5DC38925779}" dt="2023-09-14T05:20:30.003" v="3586" actId="20577"/>
        <pc:sldMkLst>
          <pc:docMk/>
          <pc:sldMk cId="0" sldId="259"/>
        </pc:sldMkLst>
        <pc:graphicFrameChg chg="mod modGraphic">
          <ac:chgData name="Zdenka Ćutek" userId="2d763027-0da5-4932-bfd5-88a12911dcbb" providerId="ADAL" clId="{E1CD9BAE-6E6E-4CDF-A8F3-B5DC38925779}" dt="2023-09-14T05:20:30.003" v="3586" actId="20577"/>
          <ac:graphicFrameMkLst>
            <pc:docMk/>
            <pc:sldMk cId="0" sldId="259"/>
            <ac:graphicFrameMk id="102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E1CD9BAE-6E6E-4CDF-A8F3-B5DC38925779}" dt="2023-09-08T15:13:03.344" v="2849" actId="20577"/>
        <pc:sldMkLst>
          <pc:docMk/>
          <pc:sldMk cId="0" sldId="260"/>
        </pc:sldMkLst>
        <pc:graphicFrameChg chg="modGraphic">
          <ac:chgData name="Zdenka Ćutek" userId="2d763027-0da5-4932-bfd5-88a12911dcbb" providerId="ADAL" clId="{E1CD9BAE-6E6E-4CDF-A8F3-B5DC38925779}" dt="2023-09-08T15:13:03.344" v="2849" actId="20577"/>
          <ac:graphicFrameMkLst>
            <pc:docMk/>
            <pc:sldMk cId="0" sldId="260"/>
            <ac:graphicFrameMk id="107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E1CD9BAE-6E6E-4CDF-A8F3-B5DC38925779}" dt="2023-09-14T05:24:20.059" v="3739" actId="20577"/>
        <pc:sldMkLst>
          <pc:docMk/>
          <pc:sldMk cId="0" sldId="261"/>
        </pc:sldMkLst>
        <pc:graphicFrameChg chg="mod modGraphic">
          <ac:chgData name="Zdenka Ćutek" userId="2d763027-0da5-4932-bfd5-88a12911dcbb" providerId="ADAL" clId="{E1CD9BAE-6E6E-4CDF-A8F3-B5DC38925779}" dt="2023-09-14T05:24:20.059" v="3739" actId="20577"/>
          <ac:graphicFrameMkLst>
            <pc:docMk/>
            <pc:sldMk cId="0" sldId="261"/>
            <ac:graphicFrameMk id="112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E1CD9BAE-6E6E-4CDF-A8F3-B5DC38925779}" dt="2023-10-09T07:09:54.950" v="4193" actId="20577"/>
        <pc:sldMkLst>
          <pc:docMk/>
          <pc:sldMk cId="0" sldId="262"/>
        </pc:sldMkLst>
        <pc:graphicFrameChg chg="modGraphic">
          <ac:chgData name="Zdenka Ćutek" userId="2d763027-0da5-4932-bfd5-88a12911dcbb" providerId="ADAL" clId="{E1CD9BAE-6E6E-4CDF-A8F3-B5DC38925779}" dt="2023-10-09T07:09:54.950" v="4193" actId="20577"/>
          <ac:graphicFrameMkLst>
            <pc:docMk/>
            <pc:sldMk cId="0" sldId="262"/>
            <ac:graphicFrameMk id="117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E1CD9BAE-6E6E-4CDF-A8F3-B5DC38925779}" dt="2024-01-05T10:20:50.751" v="4984" actId="20577"/>
        <pc:sldMkLst>
          <pc:docMk/>
          <pc:sldMk cId="0" sldId="263"/>
        </pc:sldMkLst>
        <pc:graphicFrameChg chg="modGraphic">
          <ac:chgData name="Zdenka Ćutek" userId="2d763027-0da5-4932-bfd5-88a12911dcbb" providerId="ADAL" clId="{E1CD9BAE-6E6E-4CDF-A8F3-B5DC38925779}" dt="2024-01-05T10:20:50.751" v="4984" actId="20577"/>
          <ac:graphicFrameMkLst>
            <pc:docMk/>
            <pc:sldMk cId="0" sldId="263"/>
            <ac:graphicFrameMk id="122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E1CD9BAE-6E6E-4CDF-A8F3-B5DC38925779}" dt="2024-01-05T15:26:39.190" v="4985" actId="20577"/>
        <pc:sldMkLst>
          <pc:docMk/>
          <pc:sldMk cId="0" sldId="264"/>
        </pc:sldMkLst>
        <pc:graphicFrameChg chg="mod modGraphic">
          <ac:chgData name="Zdenka Ćutek" userId="2d763027-0da5-4932-bfd5-88a12911dcbb" providerId="ADAL" clId="{E1CD9BAE-6E6E-4CDF-A8F3-B5DC38925779}" dt="2024-01-05T15:26:39.190" v="4985" actId="20577"/>
          <ac:graphicFrameMkLst>
            <pc:docMk/>
            <pc:sldMk cId="0" sldId="264"/>
            <ac:graphicFrameMk id="127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omic Sans M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n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sadržaj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slajd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komiti naslov i tekst" type="vertTitleAndTx">
  <p:cSld name="VERTICAL_TITLE_AND_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okomiti tekst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ka s opisom" type="picTx">
  <p:cSld name="PICTURE_WITH_CAPTIO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držaj s opisom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Usporedba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adržaja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glavlje odjeljka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omic Sans MS"/>
              <a:buNone/>
              <a:defRPr sz="12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2"/>
          <p:cNvGraphicFramePr/>
          <p:nvPr>
            <p:extLst>
              <p:ext uri="{D42A27DB-BD31-4B8C-83A1-F6EECF244321}">
                <p14:modId xmlns:p14="http://schemas.microsoft.com/office/powerpoint/2010/main" val="2724541097"/>
              </p:ext>
            </p:extLst>
          </p:nvPr>
        </p:nvGraphicFramePr>
        <p:xfrm>
          <a:off x="1" y="4764"/>
          <a:ext cx="9144000" cy="7450722"/>
        </p:xfrm>
        <a:graphic>
          <a:graphicData uri="http://schemas.openxmlformats.org/drawingml/2006/table">
            <a:tbl>
              <a:tblPr>
                <a:noFill/>
                <a:tableStyleId>{6C16708D-3DDB-408A-81AC-66A90BD612F2}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1.a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1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1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(INFORMACIJE)</a:t>
                      </a:r>
                      <a:endParaRPr sz="1200" b="1" i="0" u="none" strike="noStrike" cap="none" dirty="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MAĐARSKI J.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4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DOPUNSKA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MAĐARSKI J.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r-Latn-RS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INA (KREATIVNA RADIONICA)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4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46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5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1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1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(INFORMACIJE)</a:t>
                      </a:r>
                      <a:endParaRPr sz="1200" b="1" i="0" u="none" strike="noStrike" cap="none" dirty="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MAĐARSKI J.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71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DOPUNSKA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MAĐARSKI J.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INA (KREATIVNA RADIONICA)</a:t>
                      </a:r>
                    </a:p>
                  </a:txBody>
                  <a:tcPr marL="91425" marR="91425" marT="45725" marB="45725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RAZREDNIK: BILJANA SVRTAN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dirty="0"/>
                    </a:p>
                  </a:txBody>
                  <a:tcPr marL="91425" marR="91425" marT="45725" marB="45725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 marL="91425" marR="91425" marT="45725" marB="45725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 marL="91425" marR="91425" marT="45725" marB="45725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 marL="91425" marR="91425" marT="45725" marB="45725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50437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3"/>
          <p:cNvGraphicFramePr/>
          <p:nvPr>
            <p:extLst>
              <p:ext uri="{D42A27DB-BD31-4B8C-83A1-F6EECF244321}">
                <p14:modId xmlns:p14="http://schemas.microsoft.com/office/powerpoint/2010/main" val="3641493457"/>
              </p:ext>
            </p:extLst>
          </p:nvPr>
        </p:nvGraphicFramePr>
        <p:xfrm>
          <a:off x="4762" y="177800"/>
          <a:ext cx="9032825" cy="6708435"/>
        </p:xfrm>
        <a:graphic>
          <a:graphicData uri="http://schemas.openxmlformats.org/drawingml/2006/table">
            <a:tbl>
              <a:tblPr>
                <a:noFill/>
                <a:tableStyleId>{6C16708D-3DDB-408A-81AC-66A90BD612F2}</a:tableStyleId>
              </a:tblPr>
              <a:tblGrid>
                <a:gridCol w="1452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30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1.b</a:t>
                      </a:r>
                      <a:endParaRPr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PID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PID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LIKOVNA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INFORMATIKA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SRO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DOPUNSKA NASTAVA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INFORMATIKA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GLAZBENA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DODATNA NASTAVA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1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1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1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1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1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PID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PID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0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LIKOVNA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SRO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0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 </a:t>
                      </a:r>
                      <a:r>
                        <a:rPr lang="hr-HR" sz="1200" b="1" i="0" u="none" strike="noStrike" cap="none" dirty="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(INFORMACIJE)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INFORMATIKA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 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DOPUNSKA NASTAVA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GLAZBENA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INFORMATIKA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DODATNA NASTAVA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31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INA</a:t>
                      </a:r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hr-HR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RAZREDNIK: 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RENATA LAZAR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mic Sans MS"/>
                        <a:buNone/>
                        <a:tabLst/>
                        <a:defRPr/>
                      </a:pPr>
                      <a:endParaRPr lang="hr-HR" sz="1200" b="1" i="0" u="none" dirty="0">
                        <a:solidFill>
                          <a:schemeClr val="dk1"/>
                        </a:solidFill>
                        <a:latin typeface="Comic Sans MS"/>
                        <a:sym typeface="Comic Sans M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omic Sans MS"/>
                        <a:buNone/>
                        <a:tabLst/>
                        <a:defRPr/>
                      </a:pPr>
                      <a:endParaRPr lang="hr-HR" sz="1400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Google Shape;102;p4"/>
          <p:cNvGraphicFramePr/>
          <p:nvPr>
            <p:extLst>
              <p:ext uri="{D42A27DB-BD31-4B8C-83A1-F6EECF244321}">
                <p14:modId xmlns:p14="http://schemas.microsoft.com/office/powerpoint/2010/main" val="4039476898"/>
              </p:ext>
            </p:extLst>
          </p:nvPr>
        </p:nvGraphicFramePr>
        <p:xfrm>
          <a:off x="0" y="188912"/>
          <a:ext cx="8937575" cy="6545325"/>
        </p:xfrm>
        <a:graphic>
          <a:graphicData uri="http://schemas.openxmlformats.org/drawingml/2006/table">
            <a:tbl>
              <a:tblPr>
                <a:noFill/>
                <a:tableStyleId>{6C16708D-3DDB-408A-81AC-66A90BD612F2}</a:tableStyleId>
              </a:tblPr>
              <a:tblGrid>
                <a:gridCol w="15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7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7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3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2.a</a:t>
                      </a:r>
                      <a:endParaRPr dirty="0"/>
                    </a:p>
                  </a:txBody>
                  <a:tcPr marL="91450" marR="91450" marT="45750" marB="457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DOPUNSKA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2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DOPUNSKA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RAZREDNIK: 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SILVIJA TIBOR KOVAČ</a:t>
                      </a:r>
                      <a:endParaRPr dirty="0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5"/>
          <p:cNvGraphicFramePr/>
          <p:nvPr>
            <p:extLst>
              <p:ext uri="{D42A27DB-BD31-4B8C-83A1-F6EECF244321}">
                <p14:modId xmlns:p14="http://schemas.microsoft.com/office/powerpoint/2010/main" val="2951143099"/>
              </p:ext>
            </p:extLst>
          </p:nvPr>
        </p:nvGraphicFramePr>
        <p:xfrm>
          <a:off x="23812" y="0"/>
          <a:ext cx="8996363" cy="6782849"/>
        </p:xfrm>
        <a:graphic>
          <a:graphicData uri="http://schemas.openxmlformats.org/drawingml/2006/table">
            <a:tbl>
              <a:tblPr>
                <a:noFill/>
                <a:tableStyleId>{6C16708D-3DDB-408A-81AC-66A90BD612F2}</a:tableStyleId>
              </a:tblPr>
              <a:tblGrid>
                <a:gridCol w="1520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2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4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800"/>
                        <a:buFont typeface="Comic Sans MS"/>
                        <a:buNone/>
                      </a:pPr>
                      <a:r>
                        <a:rPr lang="en-US" sz="2800" b="1" i="0" u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2.b</a:t>
                      </a:r>
                      <a:endParaRPr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3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9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DOPUNSKA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93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SPORTSKA GRUPA(1.i 2. razredi)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 </a:t>
                      </a:r>
                      <a:r>
                        <a:rPr lang="hr-HR" sz="1200" b="1" i="0" u="none" strike="noStrike" cap="none" dirty="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(INFORMACIJE)</a:t>
                      </a:r>
                      <a:endParaRPr sz="1200" b="1" i="0" u="none" strike="noStrike" cap="none" dirty="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DOPUNSKA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SPORTSKA GRUPA (1. I 2. RAZREDI)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3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RAZREDNIK: </a:t>
                      </a:r>
                      <a:r>
                        <a:rPr lang="hr-HR" sz="12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TAMARA PINTAR</a:t>
                      </a:r>
                      <a:endParaRPr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Google Shape;112;p6"/>
          <p:cNvGraphicFramePr/>
          <p:nvPr>
            <p:extLst>
              <p:ext uri="{D42A27DB-BD31-4B8C-83A1-F6EECF244321}">
                <p14:modId xmlns:p14="http://schemas.microsoft.com/office/powerpoint/2010/main" val="3746330934"/>
              </p:ext>
            </p:extLst>
          </p:nvPr>
        </p:nvGraphicFramePr>
        <p:xfrm>
          <a:off x="250825" y="198782"/>
          <a:ext cx="8639176" cy="6648058"/>
        </p:xfrm>
        <a:graphic>
          <a:graphicData uri="http://schemas.openxmlformats.org/drawingml/2006/table">
            <a:tbl>
              <a:tblPr>
                <a:noFill/>
                <a:tableStyleId>{6C16708D-3DDB-408A-81AC-66A90BD612F2}</a:tableStyleId>
              </a:tblPr>
              <a:tblGrid>
                <a:gridCol w="1444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5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78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3.a</a:t>
                      </a:r>
                      <a:endParaRPr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28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28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17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5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32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DOPUNSKA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79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DRUŠTVENE IGRE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90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28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9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16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014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79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DOPUNSKA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79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DRUŠTVENE IGRE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005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RAZREDNIK: 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BILJANA ČOVIĆ</a:t>
                      </a:r>
                      <a:endParaRPr lang="hr-HR" sz="1400" b="1" i="0" u="none" baseline="0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  <a:tabLst/>
                        <a:defRPr/>
                      </a:pPr>
                      <a:endParaRPr lang="hr-HR" sz="1200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oogle Shape;117;p7"/>
          <p:cNvGraphicFramePr/>
          <p:nvPr>
            <p:extLst>
              <p:ext uri="{D42A27DB-BD31-4B8C-83A1-F6EECF244321}">
                <p14:modId xmlns:p14="http://schemas.microsoft.com/office/powerpoint/2010/main" val="2098127428"/>
              </p:ext>
            </p:extLst>
          </p:nvPr>
        </p:nvGraphicFramePr>
        <p:xfrm>
          <a:off x="-36512" y="3248"/>
          <a:ext cx="9100998" cy="6768754"/>
        </p:xfrm>
        <a:graphic>
          <a:graphicData uri="http://schemas.openxmlformats.org/drawingml/2006/table">
            <a:tbl>
              <a:tblPr>
                <a:noFill/>
                <a:tableStyleId>{6C16708D-3DDB-408A-81AC-66A90BD612F2}</a:tableStyleId>
              </a:tblPr>
              <a:tblGrid>
                <a:gridCol w="1563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6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8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02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3.b</a:t>
                      </a:r>
                      <a:endParaRPr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02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02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99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2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7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DOPUNSKA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40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3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502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502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502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37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499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DOPUNSKA NASTAVAA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499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lang="hr-HR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432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RAZREDNIK: 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GORDANA KUNA ZORO</a:t>
                      </a:r>
                      <a:endParaRPr lang="en-US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dirty="0"/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4348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p8"/>
          <p:cNvGraphicFramePr/>
          <p:nvPr>
            <p:extLst>
              <p:ext uri="{D42A27DB-BD31-4B8C-83A1-F6EECF244321}">
                <p14:modId xmlns:p14="http://schemas.microsoft.com/office/powerpoint/2010/main" val="1479054325"/>
              </p:ext>
            </p:extLst>
          </p:nvPr>
        </p:nvGraphicFramePr>
        <p:xfrm>
          <a:off x="107950" y="1"/>
          <a:ext cx="9036050" cy="7134868"/>
        </p:xfrm>
        <a:graphic>
          <a:graphicData uri="http://schemas.openxmlformats.org/drawingml/2006/table">
            <a:tbl>
              <a:tblPr>
                <a:noFill/>
                <a:tableStyleId>{6C16708D-3DDB-408A-81AC-66A90BD612F2}</a:tableStyleId>
              </a:tblPr>
              <a:tblGrid>
                <a:gridCol w="1436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1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00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943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US" sz="2000" b="1" i="0" u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4.a</a:t>
                      </a:r>
                      <a:endParaRPr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DOPUNSKA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SPORTSKA GRUPA (3.i 4. </a:t>
                      </a:r>
                      <a:r>
                        <a:rPr lang="hr-HR" sz="12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razredi)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64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707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GLAZBENA KULTURA</a:t>
                      </a:r>
                      <a:endParaRPr lang="hr-HR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PID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DOPUNSKA NASTAVA</a:t>
                      </a:r>
                      <a:endParaRPr lang="hr-HR"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935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SPORTSKA GRUPA (3.I 4. RAZREDI)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5609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RAZREDNIK: 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INGA PLAŠČAK</a:t>
                      </a:r>
                      <a:endParaRPr lang="hr-HR" sz="1400" b="1" i="0" u="none" strike="noStrike" cap="none" baseline="0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Google Shape;127;p9"/>
          <p:cNvGraphicFramePr/>
          <p:nvPr>
            <p:extLst>
              <p:ext uri="{D42A27DB-BD31-4B8C-83A1-F6EECF244321}">
                <p14:modId xmlns:p14="http://schemas.microsoft.com/office/powerpoint/2010/main" val="2456912739"/>
              </p:ext>
            </p:extLst>
          </p:nvPr>
        </p:nvGraphicFramePr>
        <p:xfrm>
          <a:off x="250825" y="188913"/>
          <a:ext cx="8893176" cy="6722328"/>
        </p:xfrm>
        <a:graphic>
          <a:graphicData uri="http://schemas.openxmlformats.org/drawingml/2006/table">
            <a:tbl>
              <a:tblPr>
                <a:noFill/>
                <a:tableStyleId>{6C16708D-3DDB-408A-81AC-66A90BD612F2}</a:tableStyleId>
              </a:tblPr>
              <a:tblGrid>
                <a:gridCol w="1519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4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9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528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1" i="0" u="none" strike="noStrike" cap="none" baseline="0" dirty="0">
                          <a:solidFill>
                            <a:schemeClr val="dk1"/>
                          </a:solidFill>
                          <a:latin typeface="Comic Sans MS"/>
                          <a:sym typeface="Comic Sans MS"/>
                        </a:rPr>
                        <a:t>    </a:t>
                      </a:r>
                      <a:r>
                        <a:rPr lang="hr-HR" sz="2000" b="1" i="0" u="none" strike="noStrike" cap="none" baseline="0" dirty="0">
                          <a:solidFill>
                            <a:schemeClr val="dk1"/>
                          </a:solidFill>
                          <a:latin typeface="Comic Sans MS"/>
                          <a:sym typeface="Comic Sans MS"/>
                        </a:rPr>
                        <a:t>4.b</a:t>
                      </a:r>
                      <a:endParaRPr sz="20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GLAZBENA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71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DOPUNSKA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DOMAĆINTVO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5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GLAZBENA </a:t>
                      </a: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KULTURA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HRVATSKI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PID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65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9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PID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ENGLESKI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9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LIKOVNA KULTURA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DODATNA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JEZIKE</a:t>
                      </a: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7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NJEMAČKI JEZIK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DOPUNSKA NASTAVA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DOMAĆINSTVO</a:t>
                      </a:r>
                      <a:endParaRPr sz="12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RAZREDNIK: 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IVANA NIĆIN</a:t>
                      </a:r>
                      <a:endParaRPr lang="hr-HR" sz="1400" b="1" i="0" u="none" baseline="0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8761</TotalTime>
  <Words>1423</Words>
  <Application>Microsoft Office PowerPoint</Application>
  <PresentationFormat>Prikaz na zaslonu (4:3)</PresentationFormat>
  <Paragraphs>588</Paragraphs>
  <Slides>8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Ucitelj</dc:creator>
  <cp:lastModifiedBy>Zdenka Ćutek</cp:lastModifiedBy>
  <cp:revision>47</cp:revision>
  <dcterms:created xsi:type="dcterms:W3CDTF">2011-09-27T14:05:39Z</dcterms:created>
  <dcterms:modified xsi:type="dcterms:W3CDTF">2024-01-05T15:26:43Z</dcterms:modified>
</cp:coreProperties>
</file>