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XVL06IR3cXziU4Ce/OPFD2J81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0B8EB-77D6-4079-AD00-1B28D9EBDAB4}" v="1" dt="2023-09-11T07:43:18.513"/>
  </p1510:revLst>
</p1510:revInfo>
</file>

<file path=ppt/tableStyles.xml><?xml version="1.0" encoding="utf-8"?>
<a:tblStyleLst xmlns:a="http://schemas.openxmlformats.org/drawingml/2006/main" def="{3776983F-9A55-4DB1-B266-9C5A47F0C064}">
  <a:tblStyle styleId="{3776983F-9A55-4DB1-B266-9C5A47F0C06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Ćutek" userId="2d763027-0da5-4932-bfd5-88a12911dcbb" providerId="ADAL" clId="{DF00B8EB-77D6-4079-AD00-1B28D9EBDAB4}"/>
    <pc:docChg chg="undo custSel modSld">
      <pc:chgData name="Zdenka Ćutek" userId="2d763027-0da5-4932-bfd5-88a12911dcbb" providerId="ADAL" clId="{DF00B8EB-77D6-4079-AD00-1B28D9EBDAB4}" dt="2024-01-03T20:29:18.015" v="628" actId="20577"/>
      <pc:docMkLst>
        <pc:docMk/>
      </pc:docMkLst>
      <pc:sldChg chg="modSp mod">
        <pc:chgData name="Zdenka Ćutek" userId="2d763027-0da5-4932-bfd5-88a12911dcbb" providerId="ADAL" clId="{DF00B8EB-77D6-4079-AD00-1B28D9EBDAB4}" dt="2024-01-03T20:12:59.669" v="245" actId="20577"/>
        <pc:sldMkLst>
          <pc:docMk/>
          <pc:sldMk cId="0" sldId="258"/>
        </pc:sldMkLst>
        <pc:graphicFrameChg chg="modGraphic">
          <ac:chgData name="Zdenka Ćutek" userId="2d763027-0da5-4932-bfd5-88a12911dcbb" providerId="ADAL" clId="{DF00B8EB-77D6-4079-AD00-1B28D9EBDAB4}" dt="2024-01-03T20:12:59.669" v="245" actId="20577"/>
          <ac:graphicFrameMkLst>
            <pc:docMk/>
            <pc:sldMk cId="0" sldId="258"/>
            <ac:graphicFrameMk id="9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1-03T20:16:44.237" v="395" actId="20577"/>
        <pc:sldMkLst>
          <pc:docMk/>
          <pc:sldMk cId="0" sldId="259"/>
        </pc:sldMkLst>
        <pc:graphicFrameChg chg="modGraphic">
          <ac:chgData name="Zdenka Ćutek" userId="2d763027-0da5-4932-bfd5-88a12911dcbb" providerId="ADAL" clId="{DF00B8EB-77D6-4079-AD00-1B28D9EBDAB4}" dt="2024-01-03T20:16:44.237" v="395" actId="20577"/>
          <ac:graphicFrameMkLst>
            <pc:docMk/>
            <pc:sldMk cId="0" sldId="259"/>
            <ac:graphicFrameMk id="9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1-03T20:29:18.015" v="628" actId="20577"/>
        <pc:sldMkLst>
          <pc:docMk/>
          <pc:sldMk cId="0" sldId="260"/>
        </pc:sldMkLst>
        <pc:graphicFrameChg chg="modGraphic">
          <ac:chgData name="Zdenka Ćutek" userId="2d763027-0da5-4932-bfd5-88a12911dcbb" providerId="ADAL" clId="{DF00B8EB-77D6-4079-AD00-1B28D9EBDAB4}" dt="2024-01-03T20:29:18.015" v="628" actId="20577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1-03T20:21:23.267" v="429" actId="20577"/>
        <pc:sldMkLst>
          <pc:docMk/>
          <pc:sldMk cId="0" sldId="262"/>
        </pc:sldMkLst>
        <pc:graphicFrameChg chg="mod modGraphic">
          <ac:chgData name="Zdenka Ćutek" userId="2d763027-0da5-4932-bfd5-88a12911dcbb" providerId="ADAL" clId="{DF00B8EB-77D6-4079-AD00-1B28D9EBDAB4}" dt="2024-01-03T20:21:23.267" v="429" actId="20577"/>
          <ac:graphicFrameMkLst>
            <pc:docMk/>
            <pc:sldMk cId="0" sldId="262"/>
            <ac:graphicFrameMk id="11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1-03T20:28:50.337" v="584" actId="20577"/>
        <pc:sldMkLst>
          <pc:docMk/>
          <pc:sldMk cId="0" sldId="263"/>
        </pc:sldMkLst>
        <pc:graphicFrameChg chg="modGraphic">
          <ac:chgData name="Zdenka Ćutek" userId="2d763027-0da5-4932-bfd5-88a12911dcbb" providerId="ADAL" clId="{DF00B8EB-77D6-4079-AD00-1B28D9EBDAB4}" dt="2024-01-03T20:28:50.337" v="584" actId="20577"/>
          <ac:graphicFrameMkLst>
            <pc:docMk/>
            <pc:sldMk cId="0" sldId="263"/>
            <ac:graphicFrameMk id="11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609600" y="409575"/>
            <a:ext cx="7759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FF0000"/>
                </a:solidFill>
              </a:rPr>
              <a:t>RASPORED SATI:  DRUGI TJEDAN</a:t>
            </a:r>
          </a:p>
        </p:txBody>
      </p:sp>
    </p:spTree>
    <p:extLst>
      <p:ext uri="{BB962C8B-B14F-4D97-AF65-F5344CB8AC3E}">
        <p14:creationId xmlns:p14="http://schemas.microsoft.com/office/powerpoint/2010/main" val="218382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398443819"/>
              </p:ext>
            </p:extLst>
          </p:nvPr>
        </p:nvGraphicFramePr>
        <p:xfrm>
          <a:off x="179387" y="115887"/>
          <a:ext cx="8856600" cy="6681385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  <a:endParaRPr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K:</a:t>
                      </a:r>
                      <a:r>
                        <a:rPr lang="hr-HR" sz="1400" b="1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 KUKULIĆ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795008791"/>
              </p:ext>
            </p:extLst>
          </p:nvPr>
        </p:nvGraphicFramePr>
        <p:xfrm>
          <a:off x="-9525" y="44450"/>
          <a:ext cx="9045525" cy="6672553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9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69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69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69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69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69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24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JASMINA BIKADI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751075148"/>
              </p:ext>
            </p:extLst>
          </p:nvPr>
        </p:nvGraphicFramePr>
        <p:xfrm>
          <a:off x="0" y="-26987"/>
          <a:ext cx="9021452" cy="6711078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2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6.a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</a:p>
                  </a:txBody>
                  <a:tcPr marL="91450" marR="9145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6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3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PETAR KAJIĆ</a:t>
                      </a:r>
                      <a:endParaRPr sz="1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768967359"/>
              </p:ext>
            </p:extLst>
          </p:nvPr>
        </p:nvGraphicFramePr>
        <p:xfrm>
          <a:off x="250825" y="-26987"/>
          <a:ext cx="8893125" cy="6758967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2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6.b</a:t>
                      </a:r>
                      <a:endParaRPr sz="24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9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 GOTIĆ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5"/>
          <p:cNvGraphicFramePr/>
          <p:nvPr>
            <p:extLst>
              <p:ext uri="{D42A27DB-BD31-4B8C-83A1-F6EECF244321}">
                <p14:modId xmlns:p14="http://schemas.microsoft.com/office/powerpoint/2010/main" val="3070172146"/>
              </p:ext>
            </p:extLst>
          </p:nvPr>
        </p:nvGraphicFramePr>
        <p:xfrm>
          <a:off x="107950" y="44450"/>
          <a:ext cx="8856625" cy="6312235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8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1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SNJEŽANA LAKNER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6"/>
          <p:cNvGraphicFramePr/>
          <p:nvPr>
            <p:extLst>
              <p:ext uri="{D42A27DB-BD31-4B8C-83A1-F6EECF244321}">
                <p14:modId xmlns:p14="http://schemas.microsoft.com/office/powerpoint/2010/main" val="2070966129"/>
              </p:ext>
            </p:extLst>
          </p:nvPr>
        </p:nvGraphicFramePr>
        <p:xfrm>
          <a:off x="179387" y="188912"/>
          <a:ext cx="8856625" cy="6201393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4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MONIKA PANIČIĆ SIMIĆ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7"/>
          <p:cNvGraphicFramePr/>
          <p:nvPr>
            <p:extLst>
              <p:ext uri="{D42A27DB-BD31-4B8C-83A1-F6EECF244321}">
                <p14:modId xmlns:p14="http://schemas.microsoft.com/office/powerpoint/2010/main" val="2397243976"/>
              </p:ext>
            </p:extLst>
          </p:nvPr>
        </p:nvGraphicFramePr>
        <p:xfrm>
          <a:off x="107950" y="0"/>
          <a:ext cx="8856625" cy="6868060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 LIOVIĆ HOLAS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8"/>
          <p:cNvGraphicFramePr/>
          <p:nvPr>
            <p:extLst>
              <p:ext uri="{D42A27DB-BD31-4B8C-83A1-F6EECF244321}">
                <p14:modId xmlns:p14="http://schemas.microsoft.com/office/powerpoint/2010/main" val="458014000"/>
              </p:ext>
            </p:extLst>
          </p:nvPr>
        </p:nvGraphicFramePr>
        <p:xfrm>
          <a:off x="107950" y="-26985"/>
          <a:ext cx="8928050" cy="6710656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0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9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8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1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22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3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6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390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10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27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IVANA KRULJAC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1166</Words>
  <Application>Microsoft Office PowerPoint</Application>
  <PresentationFormat>Prikaz na zaslonu (4:3)</PresentationFormat>
  <Paragraphs>419</Paragraphs>
  <Slides>9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zdenka</dc:creator>
  <cp:lastModifiedBy>Zdenka Ćutek</cp:lastModifiedBy>
  <cp:revision>20</cp:revision>
  <dcterms:modified xsi:type="dcterms:W3CDTF">2024-01-03T20:29:27Z</dcterms:modified>
</cp:coreProperties>
</file>