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XVL06IR3cXziU4Ce/OPFD2J81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0B8EB-77D6-4079-AD00-1B28D9EBDAB4}" v="11" dt="2024-09-24T11:23:18.069"/>
  </p1510:revLst>
</p1510:revInfo>
</file>

<file path=ppt/tableStyles.xml><?xml version="1.0" encoding="utf-8"?>
<a:tblStyleLst xmlns:a="http://schemas.openxmlformats.org/drawingml/2006/main" def="{3776983F-9A55-4DB1-B266-9C5A47F0C064}">
  <a:tblStyle styleId="{3776983F-9A55-4DB1-B266-9C5A47F0C06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Ćutek" userId="2d763027-0da5-4932-bfd5-88a12911dcbb" providerId="ADAL" clId="{DF00B8EB-77D6-4079-AD00-1B28D9EBDAB4}"/>
    <pc:docChg chg="undo custSel addSld delSld modSld">
      <pc:chgData name="Zdenka Ćutek" userId="2d763027-0da5-4932-bfd5-88a12911dcbb" providerId="ADAL" clId="{DF00B8EB-77D6-4079-AD00-1B28D9EBDAB4}" dt="2024-09-24T11:23:18.069" v="3700"/>
      <pc:docMkLst>
        <pc:docMk/>
      </pc:docMkLst>
      <pc:sldChg chg="modSp mod">
        <pc:chgData name="Zdenka Ćutek" userId="2d763027-0da5-4932-bfd5-88a12911dcbb" providerId="ADAL" clId="{DF00B8EB-77D6-4079-AD00-1B28D9EBDAB4}" dt="2024-09-05T13:46:37.021" v="3662" actId="20577"/>
        <pc:sldMkLst>
          <pc:docMk/>
          <pc:sldMk cId="0" sldId="256"/>
        </pc:sldMkLst>
        <pc:graphicFrameChg chg="mod modGraphic">
          <ac:chgData name="Zdenka Ćutek" userId="2d763027-0da5-4932-bfd5-88a12911dcbb" providerId="ADAL" clId="{DF00B8EB-77D6-4079-AD00-1B28D9EBDAB4}" dt="2024-09-05T13:46:37.021" v="3662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9-22T15:00:35.773" v="3695" actId="20577"/>
        <pc:sldMkLst>
          <pc:docMk/>
          <pc:sldMk cId="0" sldId="257"/>
        </pc:sldMkLst>
        <pc:graphicFrameChg chg="modGraphic">
          <ac:chgData name="Zdenka Ćutek" userId="2d763027-0da5-4932-bfd5-88a12911dcbb" providerId="ADAL" clId="{DF00B8EB-77D6-4079-AD00-1B28D9EBDAB4}" dt="2024-09-22T15:00:35.773" v="3695" actId="2057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  <pc:sldChg chg="modSp del mod">
        <pc:chgData name="Zdenka Ćutek" userId="2d763027-0da5-4932-bfd5-88a12911dcbb" providerId="ADAL" clId="{DF00B8EB-77D6-4079-AD00-1B28D9EBDAB4}" dt="2024-09-03T08:44:46.302" v="1679" actId="47"/>
        <pc:sldMkLst>
          <pc:docMk/>
          <pc:sldMk cId="0" sldId="258"/>
        </pc:sldMkLst>
        <pc:graphicFrameChg chg="modGraphic">
          <ac:chgData name="Zdenka Ćutek" userId="2d763027-0da5-4932-bfd5-88a12911dcbb" providerId="ADAL" clId="{DF00B8EB-77D6-4079-AD00-1B28D9EBDAB4}" dt="2024-09-03T08:43:57.106" v="1678" actId="20577"/>
          <ac:graphicFrameMkLst>
            <pc:docMk/>
            <pc:sldMk cId="0" sldId="258"/>
            <ac:graphicFrameMk id="9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9-24T11:22:50.033" v="3698" actId="6549"/>
        <pc:sldMkLst>
          <pc:docMk/>
          <pc:sldMk cId="0" sldId="259"/>
        </pc:sldMkLst>
        <pc:graphicFrameChg chg="mod modGraphic">
          <ac:chgData name="Zdenka Ćutek" userId="2d763027-0da5-4932-bfd5-88a12911dcbb" providerId="ADAL" clId="{DF00B8EB-77D6-4079-AD00-1B28D9EBDAB4}" dt="2024-09-24T11:22:50.033" v="3698" actId="6549"/>
          <ac:graphicFrameMkLst>
            <pc:docMk/>
            <pc:sldMk cId="0" sldId="259"/>
            <ac:graphicFrameMk id="9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9-03T09:24:38.101" v="2461" actId="14100"/>
        <pc:sldMkLst>
          <pc:docMk/>
          <pc:sldMk cId="0" sldId="260"/>
        </pc:sldMkLst>
        <pc:graphicFrameChg chg="mod modGraphic">
          <ac:chgData name="Zdenka Ćutek" userId="2d763027-0da5-4932-bfd5-88a12911dcbb" providerId="ADAL" clId="{DF00B8EB-77D6-4079-AD00-1B28D9EBDAB4}" dt="2024-09-03T09:24:38.101" v="2461" actId="14100"/>
          <ac:graphicFrameMkLst>
            <pc:docMk/>
            <pc:sldMk cId="0" sldId="260"/>
            <ac:graphicFrameMk id="10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9-03T09:28:37.163" v="2857" actId="20577"/>
        <pc:sldMkLst>
          <pc:docMk/>
          <pc:sldMk cId="0" sldId="261"/>
        </pc:sldMkLst>
        <pc:graphicFrameChg chg="mod modGraphic">
          <ac:chgData name="Zdenka Ćutek" userId="2d763027-0da5-4932-bfd5-88a12911dcbb" providerId="ADAL" clId="{DF00B8EB-77D6-4079-AD00-1B28D9EBDAB4}" dt="2024-09-03T09:28:37.163" v="2857" actId="20577"/>
          <ac:graphicFrameMkLst>
            <pc:docMk/>
            <pc:sldMk cId="0" sldId="261"/>
            <ac:graphicFrameMk id="10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9-03T09:33:28.967" v="3243" actId="14734"/>
        <pc:sldMkLst>
          <pc:docMk/>
          <pc:sldMk cId="0" sldId="262"/>
        </pc:sldMkLst>
        <pc:graphicFrameChg chg="mod modGraphic">
          <ac:chgData name="Zdenka Ćutek" userId="2d763027-0da5-4932-bfd5-88a12911dcbb" providerId="ADAL" clId="{DF00B8EB-77D6-4079-AD00-1B28D9EBDAB4}" dt="2024-09-03T09:33:28.967" v="3243" actId="14734"/>
          <ac:graphicFrameMkLst>
            <pc:docMk/>
            <pc:sldMk cId="0" sldId="262"/>
            <ac:graphicFrameMk id="11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DF00B8EB-77D6-4079-AD00-1B28D9EBDAB4}" dt="2024-09-03T09:37:11.157" v="3656" actId="20577"/>
        <pc:sldMkLst>
          <pc:docMk/>
          <pc:sldMk cId="0" sldId="263"/>
        </pc:sldMkLst>
        <pc:graphicFrameChg chg="mod modGraphic">
          <ac:chgData name="Zdenka Ćutek" userId="2d763027-0da5-4932-bfd5-88a12911dcbb" providerId="ADAL" clId="{DF00B8EB-77D6-4079-AD00-1B28D9EBDAB4}" dt="2024-09-03T09:37:11.157" v="3656" actId="20577"/>
          <ac:graphicFrameMkLst>
            <pc:docMk/>
            <pc:sldMk cId="0" sldId="263"/>
            <ac:graphicFrameMk id="119" creationId="{00000000-0000-0000-0000-000000000000}"/>
          </ac:graphicFrameMkLst>
        </pc:graphicFrameChg>
      </pc:sldChg>
      <pc:sldChg chg="modSp add mod">
        <pc:chgData name="Zdenka Ćutek" userId="2d763027-0da5-4932-bfd5-88a12911dcbb" providerId="ADAL" clId="{DF00B8EB-77D6-4079-AD00-1B28D9EBDAB4}" dt="2024-09-24T11:23:18.069" v="3700"/>
        <pc:sldMkLst>
          <pc:docMk/>
          <pc:sldMk cId="336884258" sldId="264"/>
        </pc:sldMkLst>
        <pc:graphicFrameChg chg="mod modGraphic">
          <ac:chgData name="Zdenka Ćutek" userId="2d763027-0da5-4932-bfd5-88a12911dcbb" providerId="ADAL" clId="{DF00B8EB-77D6-4079-AD00-1B28D9EBDAB4}" dt="2024-09-24T11:23:18.069" v="3700"/>
          <ac:graphicFrameMkLst>
            <pc:docMk/>
            <pc:sldMk cId="336884258" sldId="264"/>
            <ac:graphicFrameMk id="99" creationId="{00000000-0000-0000-0000-000000000000}"/>
          </ac:graphicFrameMkLst>
        </pc:graphicFrameChg>
      </pc:sldChg>
      <pc:sldChg chg="del">
        <pc:chgData name="Zdenka Ćutek" userId="2d763027-0da5-4932-bfd5-88a12911dcbb" providerId="ADAL" clId="{DF00B8EB-77D6-4079-AD00-1B28D9EBDAB4}" dt="2024-09-03T08:27:13.376" v="629" actId="47"/>
        <pc:sldMkLst>
          <pc:docMk/>
          <pc:sldMk cId="2183820744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70869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418654945"/>
              </p:ext>
            </p:extLst>
          </p:nvPr>
        </p:nvGraphicFramePr>
        <p:xfrm>
          <a:off x="1" y="1"/>
          <a:ext cx="9144001" cy="6857998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52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5.a</a:t>
                      </a:r>
                      <a:endParaRPr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4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2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2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6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8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78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ICA: IVANA KRULJAC</a:t>
                      </a:r>
                      <a:r>
                        <a:rPr lang="hr-HR" sz="1400" b="1" i="0" u="none" strike="noStrike" cap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042011317"/>
              </p:ext>
            </p:extLst>
          </p:nvPr>
        </p:nvGraphicFramePr>
        <p:xfrm>
          <a:off x="-9525" y="44450"/>
          <a:ext cx="9153524" cy="6813549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6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4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7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87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12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9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2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2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72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72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72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72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09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TEA LIOVIĆ HOLAS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3422444099"/>
              </p:ext>
            </p:extLst>
          </p:nvPr>
        </p:nvGraphicFramePr>
        <p:xfrm>
          <a:off x="1" y="-26988"/>
          <a:ext cx="9143951" cy="7079906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63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2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7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6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</a:t>
                      </a:r>
                      <a:r>
                        <a:rPr lang="hr-HR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sz="2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7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4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0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4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7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4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74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23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IVAN KUKULIĆ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42192503"/>
              </p:ext>
            </p:extLst>
          </p:nvPr>
        </p:nvGraphicFramePr>
        <p:xfrm>
          <a:off x="1" y="-26988"/>
          <a:ext cx="9143951" cy="7060242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63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2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7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62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</a:t>
                      </a:r>
                      <a:r>
                        <a:rPr lang="hr-HR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sz="2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7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0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4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7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4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4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74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23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JASMINA BIKADI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8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5"/>
          <p:cNvGraphicFramePr/>
          <p:nvPr>
            <p:extLst>
              <p:ext uri="{D42A27DB-BD31-4B8C-83A1-F6EECF244321}">
                <p14:modId xmlns:p14="http://schemas.microsoft.com/office/powerpoint/2010/main" val="739240570"/>
              </p:ext>
            </p:extLst>
          </p:nvPr>
        </p:nvGraphicFramePr>
        <p:xfrm>
          <a:off x="0" y="44450"/>
          <a:ext cx="9144001" cy="6813546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65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474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9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0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2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36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5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0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 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44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PETAR KAJIĆ 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6"/>
          <p:cNvGraphicFramePr/>
          <p:nvPr>
            <p:extLst>
              <p:ext uri="{D42A27DB-BD31-4B8C-83A1-F6EECF244321}">
                <p14:modId xmlns:p14="http://schemas.microsoft.com/office/powerpoint/2010/main" val="32284000"/>
              </p:ext>
            </p:extLst>
          </p:nvPr>
        </p:nvGraphicFramePr>
        <p:xfrm>
          <a:off x="0" y="0"/>
          <a:ext cx="9143999" cy="7164667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6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9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56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alibri"/>
                          <a:cs typeface="Calibri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2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77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39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27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5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6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56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140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56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02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MARIJA GOTIĆ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7"/>
          <p:cNvGraphicFramePr/>
          <p:nvPr>
            <p:extLst>
              <p:ext uri="{D42A27DB-BD31-4B8C-83A1-F6EECF244321}">
                <p14:modId xmlns:p14="http://schemas.microsoft.com/office/powerpoint/2010/main" val="745436694"/>
              </p:ext>
            </p:extLst>
          </p:nvPr>
        </p:nvGraphicFramePr>
        <p:xfrm>
          <a:off x="0" y="0"/>
          <a:ext cx="9143999" cy="6858003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6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8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6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09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alibri"/>
                          <a:cs typeface="Calibri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alibri"/>
                          <a:cs typeface="Calibri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35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SNJEŽANA LAKNER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8"/>
          <p:cNvGraphicFramePr/>
          <p:nvPr>
            <p:extLst>
              <p:ext uri="{D42A27DB-BD31-4B8C-83A1-F6EECF244321}">
                <p14:modId xmlns:p14="http://schemas.microsoft.com/office/powerpoint/2010/main" val="2877159617"/>
              </p:ext>
            </p:extLst>
          </p:nvPr>
        </p:nvGraphicFramePr>
        <p:xfrm>
          <a:off x="0" y="-26985"/>
          <a:ext cx="9036001" cy="6884984"/>
        </p:xfrm>
        <a:graphic>
          <a:graphicData uri="http://schemas.openxmlformats.org/drawingml/2006/table">
            <a:tbl>
              <a:tblPr>
                <a:noFill/>
                <a:tableStyleId>{3776983F-9A55-4DB1-B266-9C5A47F0C064}</a:tableStyleId>
              </a:tblPr>
              <a:tblGrid>
                <a:gridCol w="1548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5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9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3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2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8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2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2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1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1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1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1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5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2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91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0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9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MONIKA PANČIĆ SIMIĆ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1162</Words>
  <Application>Microsoft Office PowerPoint</Application>
  <PresentationFormat>Prikaz na zaslonu (4:3)</PresentationFormat>
  <Paragraphs>418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zdenka</dc:creator>
  <cp:lastModifiedBy>Zdenka Ćutek</cp:lastModifiedBy>
  <cp:revision>20</cp:revision>
  <dcterms:modified xsi:type="dcterms:W3CDTF">2024-09-24T11:23:21Z</dcterms:modified>
</cp:coreProperties>
</file>