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4VlH3Pli4rMYiMtWltLUHhA+j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A7066B0-C205-44E2-9B8E-7999947DF44A}">
  <a:tblStyle styleId="{9A7066B0-C205-44E2-9B8E-7999947DF44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denka Ćutek" userId="2d763027-0da5-4932-bfd5-88a12911dcbb" providerId="ADAL" clId="{AE64F58B-2BAE-495F-B938-B9725D9EAF15}"/>
    <pc:docChg chg="modSld">
      <pc:chgData name="Zdenka Ćutek" userId="2d763027-0da5-4932-bfd5-88a12911dcbb" providerId="ADAL" clId="{AE64F58B-2BAE-495F-B938-B9725D9EAF15}" dt="2023-11-08T09:50:11.017" v="355" actId="20577"/>
      <pc:docMkLst>
        <pc:docMk/>
      </pc:docMkLst>
      <pc:sldChg chg="modSp mod">
        <pc:chgData name="Zdenka Ćutek" userId="2d763027-0da5-4932-bfd5-88a12911dcbb" providerId="ADAL" clId="{AE64F58B-2BAE-495F-B938-B9725D9EAF15}" dt="2023-11-08T09:07:55.009" v="59" actId="20577"/>
        <pc:sldMkLst>
          <pc:docMk/>
          <pc:sldMk cId="0" sldId="256"/>
        </pc:sldMkLst>
        <pc:graphicFrameChg chg="modGraphic">
          <ac:chgData name="Zdenka Ćutek" userId="2d763027-0da5-4932-bfd5-88a12911dcbb" providerId="ADAL" clId="{AE64F58B-2BAE-495F-B938-B9725D9EAF15}" dt="2023-11-08T09:07:55.009" v="59" actId="20577"/>
          <ac:graphicFrameMkLst>
            <pc:docMk/>
            <pc:sldMk cId="0" sldId="256"/>
            <ac:graphicFrameMk id="84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AE64F58B-2BAE-495F-B938-B9725D9EAF15}" dt="2023-11-08T09:08:52.334" v="167" actId="20577"/>
        <pc:sldMkLst>
          <pc:docMk/>
          <pc:sldMk cId="0" sldId="257"/>
        </pc:sldMkLst>
        <pc:graphicFrameChg chg="modGraphic">
          <ac:chgData name="Zdenka Ćutek" userId="2d763027-0da5-4932-bfd5-88a12911dcbb" providerId="ADAL" clId="{AE64F58B-2BAE-495F-B938-B9725D9EAF15}" dt="2023-11-08T09:08:52.334" v="167" actId="20577"/>
          <ac:graphicFrameMkLst>
            <pc:docMk/>
            <pc:sldMk cId="0" sldId="257"/>
            <ac:graphicFrameMk id="89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AE64F58B-2BAE-495F-B938-B9725D9EAF15}" dt="2023-11-08T09:09:34.935" v="219" actId="20577"/>
        <pc:sldMkLst>
          <pc:docMk/>
          <pc:sldMk cId="0" sldId="260"/>
        </pc:sldMkLst>
        <pc:graphicFrameChg chg="modGraphic">
          <ac:chgData name="Zdenka Ćutek" userId="2d763027-0da5-4932-bfd5-88a12911dcbb" providerId="ADAL" clId="{AE64F58B-2BAE-495F-B938-B9725D9EAF15}" dt="2023-11-08T09:09:34.935" v="219" actId="20577"/>
          <ac:graphicFrameMkLst>
            <pc:docMk/>
            <pc:sldMk cId="0" sldId="260"/>
            <ac:graphicFrameMk id="104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AE64F58B-2BAE-495F-B938-B9725D9EAF15}" dt="2023-11-08T09:50:11.017" v="355" actId="20577"/>
        <pc:sldMkLst>
          <pc:docMk/>
          <pc:sldMk cId="0" sldId="261"/>
        </pc:sldMkLst>
        <pc:graphicFrameChg chg="modGraphic">
          <ac:chgData name="Zdenka Ćutek" userId="2d763027-0da5-4932-bfd5-88a12911dcbb" providerId="ADAL" clId="{AE64F58B-2BAE-495F-B938-B9725D9EAF15}" dt="2023-11-08T09:50:11.017" v="355" actId="20577"/>
          <ac:graphicFrameMkLst>
            <pc:docMk/>
            <pc:sldMk cId="0" sldId="261"/>
            <ac:graphicFrameMk id="109" creationId="{00000000-0000-0000-0000-000000000000}"/>
          </ac:graphicFrameMkLst>
        </pc:graphicFrameChg>
      </pc:sldChg>
    </pc:docChg>
  </pc:docChgLst>
  <pc:docChgLst>
    <pc:chgData name="Zdenka Ćutek" userId="2d763027-0da5-4932-bfd5-88a12911dcbb" providerId="ADAL" clId="{A1045F8B-55C6-4237-B764-1504B6CF9354}"/>
    <pc:docChg chg="undo custSel modSld">
      <pc:chgData name="Zdenka Ćutek" userId="2d763027-0da5-4932-bfd5-88a12911dcbb" providerId="ADAL" clId="{A1045F8B-55C6-4237-B764-1504B6CF9354}" dt="2023-09-14T05:48:41.519" v="974" actId="20577"/>
      <pc:docMkLst>
        <pc:docMk/>
      </pc:docMkLst>
      <pc:sldChg chg="modSp mod">
        <pc:chgData name="Zdenka Ćutek" userId="2d763027-0da5-4932-bfd5-88a12911dcbb" providerId="ADAL" clId="{A1045F8B-55C6-4237-B764-1504B6CF9354}" dt="2023-09-14T05:34:03.982" v="392" actId="20577"/>
        <pc:sldMkLst>
          <pc:docMk/>
          <pc:sldMk cId="0" sldId="256"/>
        </pc:sldMkLst>
        <pc:graphicFrameChg chg="modGraphic">
          <ac:chgData name="Zdenka Ćutek" userId="2d763027-0da5-4932-bfd5-88a12911dcbb" providerId="ADAL" clId="{A1045F8B-55C6-4237-B764-1504B6CF9354}" dt="2023-09-14T05:34:03.982" v="392" actId="20577"/>
          <ac:graphicFrameMkLst>
            <pc:docMk/>
            <pc:sldMk cId="0" sldId="256"/>
            <ac:graphicFrameMk id="84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A1045F8B-55C6-4237-B764-1504B6CF9354}" dt="2023-09-14T05:35:20.832" v="452" actId="20577"/>
        <pc:sldMkLst>
          <pc:docMk/>
          <pc:sldMk cId="0" sldId="257"/>
        </pc:sldMkLst>
        <pc:graphicFrameChg chg="mod modGraphic">
          <ac:chgData name="Zdenka Ćutek" userId="2d763027-0da5-4932-bfd5-88a12911dcbb" providerId="ADAL" clId="{A1045F8B-55C6-4237-B764-1504B6CF9354}" dt="2023-09-14T05:35:20.832" v="452" actId="20577"/>
          <ac:graphicFrameMkLst>
            <pc:docMk/>
            <pc:sldMk cId="0" sldId="257"/>
            <ac:graphicFrameMk id="89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A1045F8B-55C6-4237-B764-1504B6CF9354}" dt="2023-09-14T05:36:58.416" v="551" actId="20577"/>
        <pc:sldMkLst>
          <pc:docMk/>
          <pc:sldMk cId="0" sldId="258"/>
        </pc:sldMkLst>
        <pc:graphicFrameChg chg="modGraphic">
          <ac:chgData name="Zdenka Ćutek" userId="2d763027-0da5-4932-bfd5-88a12911dcbb" providerId="ADAL" clId="{A1045F8B-55C6-4237-B764-1504B6CF9354}" dt="2023-09-14T05:36:58.416" v="551" actId="20577"/>
          <ac:graphicFrameMkLst>
            <pc:docMk/>
            <pc:sldMk cId="0" sldId="258"/>
            <ac:graphicFrameMk id="94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A1045F8B-55C6-4237-B764-1504B6CF9354}" dt="2023-09-14T05:40:17.787" v="599" actId="20577"/>
        <pc:sldMkLst>
          <pc:docMk/>
          <pc:sldMk cId="0" sldId="259"/>
        </pc:sldMkLst>
        <pc:graphicFrameChg chg="modGraphic">
          <ac:chgData name="Zdenka Ćutek" userId="2d763027-0da5-4932-bfd5-88a12911dcbb" providerId="ADAL" clId="{A1045F8B-55C6-4237-B764-1504B6CF9354}" dt="2023-09-14T05:40:17.787" v="599" actId="20577"/>
          <ac:graphicFrameMkLst>
            <pc:docMk/>
            <pc:sldMk cId="0" sldId="259"/>
            <ac:graphicFrameMk id="99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A1045F8B-55C6-4237-B764-1504B6CF9354}" dt="2023-09-14T05:43:06.589" v="770" actId="14734"/>
        <pc:sldMkLst>
          <pc:docMk/>
          <pc:sldMk cId="0" sldId="260"/>
        </pc:sldMkLst>
        <pc:graphicFrameChg chg="mod modGraphic">
          <ac:chgData name="Zdenka Ćutek" userId="2d763027-0da5-4932-bfd5-88a12911dcbb" providerId="ADAL" clId="{A1045F8B-55C6-4237-B764-1504B6CF9354}" dt="2023-09-14T05:43:06.589" v="770" actId="14734"/>
          <ac:graphicFrameMkLst>
            <pc:docMk/>
            <pc:sldMk cId="0" sldId="260"/>
            <ac:graphicFrameMk id="104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A1045F8B-55C6-4237-B764-1504B6CF9354}" dt="2023-09-14T05:44:06.873" v="808" actId="20577"/>
        <pc:sldMkLst>
          <pc:docMk/>
          <pc:sldMk cId="0" sldId="261"/>
        </pc:sldMkLst>
        <pc:graphicFrameChg chg="modGraphic">
          <ac:chgData name="Zdenka Ćutek" userId="2d763027-0da5-4932-bfd5-88a12911dcbb" providerId="ADAL" clId="{A1045F8B-55C6-4237-B764-1504B6CF9354}" dt="2023-09-14T05:44:06.873" v="808" actId="20577"/>
          <ac:graphicFrameMkLst>
            <pc:docMk/>
            <pc:sldMk cId="0" sldId="261"/>
            <ac:graphicFrameMk id="109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A1045F8B-55C6-4237-B764-1504B6CF9354}" dt="2023-09-14T05:45:59.831" v="913" actId="14734"/>
        <pc:sldMkLst>
          <pc:docMk/>
          <pc:sldMk cId="0" sldId="262"/>
        </pc:sldMkLst>
        <pc:graphicFrameChg chg="mod modGraphic">
          <ac:chgData name="Zdenka Ćutek" userId="2d763027-0da5-4932-bfd5-88a12911dcbb" providerId="ADAL" clId="{A1045F8B-55C6-4237-B764-1504B6CF9354}" dt="2023-09-14T05:45:59.831" v="913" actId="14734"/>
          <ac:graphicFrameMkLst>
            <pc:docMk/>
            <pc:sldMk cId="0" sldId="262"/>
            <ac:graphicFrameMk id="114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A1045F8B-55C6-4237-B764-1504B6CF9354}" dt="2023-09-14T05:48:41.519" v="974" actId="20577"/>
        <pc:sldMkLst>
          <pc:docMk/>
          <pc:sldMk cId="0" sldId="263"/>
        </pc:sldMkLst>
        <pc:graphicFrameChg chg="mod modGraphic">
          <ac:chgData name="Zdenka Ćutek" userId="2d763027-0da5-4932-bfd5-88a12911dcbb" providerId="ADAL" clId="{A1045F8B-55C6-4237-B764-1504B6CF9354}" dt="2023-09-14T05:48:41.519" v="974" actId="20577"/>
          <ac:graphicFrameMkLst>
            <pc:docMk/>
            <pc:sldMk cId="0" sldId="263"/>
            <ac:graphicFrameMk id="119" creationId="{00000000-0000-0000-0000-000000000000}"/>
          </ac:graphicFrameMkLst>
        </pc:graphicFrameChg>
      </pc:sldChg>
    </pc:docChg>
  </pc:docChgLst>
  <pc:docChgLst>
    <pc:chgData name="Zdenka Ćutek" userId="2d763027-0da5-4932-bfd5-88a12911dcbb" providerId="ADAL" clId="{0E00F29C-1A67-43B4-BA72-65FBD9463718}"/>
    <pc:docChg chg="modSld">
      <pc:chgData name="Zdenka Ćutek" userId="2d763027-0da5-4932-bfd5-88a12911dcbb" providerId="ADAL" clId="{0E00F29C-1A67-43B4-BA72-65FBD9463718}" dt="2024-01-03T18:52:56.422" v="858" actId="20577"/>
      <pc:docMkLst>
        <pc:docMk/>
      </pc:docMkLst>
      <pc:sldChg chg="modSp mod">
        <pc:chgData name="Zdenka Ćutek" userId="2d763027-0da5-4932-bfd5-88a12911dcbb" providerId="ADAL" clId="{0E00F29C-1A67-43B4-BA72-65FBD9463718}" dt="2024-01-03T18:07:40.802" v="61" actId="20577"/>
        <pc:sldMkLst>
          <pc:docMk/>
          <pc:sldMk cId="0" sldId="256"/>
        </pc:sldMkLst>
        <pc:graphicFrameChg chg="modGraphic">
          <ac:chgData name="Zdenka Ćutek" userId="2d763027-0da5-4932-bfd5-88a12911dcbb" providerId="ADAL" clId="{0E00F29C-1A67-43B4-BA72-65FBD9463718}" dt="2024-01-03T18:07:40.802" v="61" actId="20577"/>
          <ac:graphicFrameMkLst>
            <pc:docMk/>
            <pc:sldMk cId="0" sldId="256"/>
            <ac:graphicFrameMk id="84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0E00F29C-1A67-43B4-BA72-65FBD9463718}" dt="2024-01-03T18:20:49.674" v="286" actId="20577"/>
        <pc:sldMkLst>
          <pc:docMk/>
          <pc:sldMk cId="0" sldId="257"/>
        </pc:sldMkLst>
        <pc:graphicFrameChg chg="modGraphic">
          <ac:chgData name="Zdenka Ćutek" userId="2d763027-0da5-4932-bfd5-88a12911dcbb" providerId="ADAL" clId="{0E00F29C-1A67-43B4-BA72-65FBD9463718}" dt="2024-01-03T18:20:49.674" v="286" actId="20577"/>
          <ac:graphicFrameMkLst>
            <pc:docMk/>
            <pc:sldMk cId="0" sldId="257"/>
            <ac:graphicFrameMk id="89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0E00F29C-1A67-43B4-BA72-65FBD9463718}" dt="2024-01-03T18:28:53.428" v="356" actId="20577"/>
        <pc:sldMkLst>
          <pc:docMk/>
          <pc:sldMk cId="0" sldId="258"/>
        </pc:sldMkLst>
        <pc:graphicFrameChg chg="modGraphic">
          <ac:chgData name="Zdenka Ćutek" userId="2d763027-0da5-4932-bfd5-88a12911dcbb" providerId="ADAL" clId="{0E00F29C-1A67-43B4-BA72-65FBD9463718}" dt="2024-01-03T18:28:53.428" v="356" actId="20577"/>
          <ac:graphicFrameMkLst>
            <pc:docMk/>
            <pc:sldMk cId="0" sldId="258"/>
            <ac:graphicFrameMk id="94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0E00F29C-1A67-43B4-BA72-65FBD9463718}" dt="2024-01-03T18:32:09.934" v="498" actId="20577"/>
        <pc:sldMkLst>
          <pc:docMk/>
          <pc:sldMk cId="0" sldId="259"/>
        </pc:sldMkLst>
        <pc:graphicFrameChg chg="modGraphic">
          <ac:chgData name="Zdenka Ćutek" userId="2d763027-0da5-4932-bfd5-88a12911dcbb" providerId="ADAL" clId="{0E00F29C-1A67-43B4-BA72-65FBD9463718}" dt="2024-01-03T18:32:09.934" v="498" actId="20577"/>
          <ac:graphicFrameMkLst>
            <pc:docMk/>
            <pc:sldMk cId="0" sldId="259"/>
            <ac:graphicFrameMk id="99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0E00F29C-1A67-43B4-BA72-65FBD9463718}" dt="2024-01-03T18:38:18.828" v="646" actId="20577"/>
        <pc:sldMkLst>
          <pc:docMk/>
          <pc:sldMk cId="0" sldId="260"/>
        </pc:sldMkLst>
        <pc:graphicFrameChg chg="modGraphic">
          <ac:chgData name="Zdenka Ćutek" userId="2d763027-0da5-4932-bfd5-88a12911dcbb" providerId="ADAL" clId="{0E00F29C-1A67-43B4-BA72-65FBD9463718}" dt="2024-01-03T18:38:18.828" v="646" actId="20577"/>
          <ac:graphicFrameMkLst>
            <pc:docMk/>
            <pc:sldMk cId="0" sldId="260"/>
            <ac:graphicFrameMk id="104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0E00F29C-1A67-43B4-BA72-65FBD9463718}" dt="2024-01-03T18:48:35.570" v="824" actId="20577"/>
        <pc:sldMkLst>
          <pc:docMk/>
          <pc:sldMk cId="0" sldId="261"/>
        </pc:sldMkLst>
        <pc:graphicFrameChg chg="modGraphic">
          <ac:chgData name="Zdenka Ćutek" userId="2d763027-0da5-4932-bfd5-88a12911dcbb" providerId="ADAL" clId="{0E00F29C-1A67-43B4-BA72-65FBD9463718}" dt="2024-01-03T18:48:35.570" v="824" actId="20577"/>
          <ac:graphicFrameMkLst>
            <pc:docMk/>
            <pc:sldMk cId="0" sldId="261"/>
            <ac:graphicFrameMk id="109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0E00F29C-1A67-43B4-BA72-65FBD9463718}" dt="2024-01-03T18:52:56.422" v="858" actId="20577"/>
        <pc:sldMkLst>
          <pc:docMk/>
          <pc:sldMk cId="0" sldId="262"/>
        </pc:sldMkLst>
        <pc:graphicFrameChg chg="modGraphic">
          <ac:chgData name="Zdenka Ćutek" userId="2d763027-0da5-4932-bfd5-88a12911dcbb" providerId="ADAL" clId="{0E00F29C-1A67-43B4-BA72-65FBD9463718}" dt="2024-01-03T18:52:56.422" v="858" actId="20577"/>
          <ac:graphicFrameMkLst>
            <pc:docMk/>
            <pc:sldMk cId="0" sldId="262"/>
            <ac:graphicFrameMk id="11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7" name="Google Shape;9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2" name="Google Shape;11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azn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sadržaj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ni slajd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komiti naslov i tekst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okomiti tekst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ka s opisom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0" name="Google Shape;30;p13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držaj s opisom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o naslov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Usporedba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sadržaja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glavlje sekcije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8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>
            <p:extLst>
              <p:ext uri="{D42A27DB-BD31-4B8C-83A1-F6EECF244321}">
                <p14:modId xmlns:p14="http://schemas.microsoft.com/office/powerpoint/2010/main" val="870261119"/>
              </p:ext>
            </p:extLst>
          </p:nvPr>
        </p:nvGraphicFramePr>
        <p:xfrm>
          <a:off x="0" y="-26988"/>
          <a:ext cx="9072000" cy="6884992"/>
        </p:xfrm>
        <a:graphic>
          <a:graphicData uri="http://schemas.openxmlformats.org/drawingml/2006/table">
            <a:tbl>
              <a:tblPr>
                <a:noFill/>
                <a:tableStyleId>{9A7066B0-C205-44E2-9B8E-7999947DF44A}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255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5.a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07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8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POVIJEST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8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POVIJEST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8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SRO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8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LIKOVNA KULTURA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8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72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38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52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78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78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977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310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310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310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</a:t>
                      </a: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: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IVAN KUKULIĆ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2909422394"/>
              </p:ext>
            </p:extLst>
          </p:nvPr>
        </p:nvGraphicFramePr>
        <p:xfrm>
          <a:off x="-9525" y="44450"/>
          <a:ext cx="9045525" cy="6849795"/>
        </p:xfrm>
        <a:graphic>
          <a:graphicData uri="http://schemas.openxmlformats.org/drawingml/2006/table">
            <a:tbl>
              <a:tblPr>
                <a:noFill/>
                <a:tableStyleId>{9A7066B0-C205-44E2-9B8E-7999947DF44A}</a:tableStyleId>
              </a:tblPr>
              <a:tblGrid>
                <a:gridCol w="15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8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4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5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5.b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KULTURA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KULTRURA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98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15.50-16.35</a:t>
                      </a:r>
                      <a:endParaRPr lang="en-US" sz="12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87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RAZREDNICA: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JASMINA BIKADI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Google Shape;94;p3"/>
          <p:cNvGraphicFramePr/>
          <p:nvPr>
            <p:extLst>
              <p:ext uri="{D42A27DB-BD31-4B8C-83A1-F6EECF244321}">
                <p14:modId xmlns:p14="http://schemas.microsoft.com/office/powerpoint/2010/main" val="4051710490"/>
              </p:ext>
            </p:extLst>
          </p:nvPr>
        </p:nvGraphicFramePr>
        <p:xfrm>
          <a:off x="107950" y="104775"/>
          <a:ext cx="8856600" cy="6780550"/>
        </p:xfrm>
        <a:graphic>
          <a:graphicData uri="http://schemas.openxmlformats.org/drawingml/2006/table">
            <a:tbl>
              <a:tblPr>
                <a:noFill/>
                <a:tableStyleId>{9A7066B0-C205-44E2-9B8E-7999947DF44A}</a:tableStyleId>
              </a:tblPr>
              <a:tblGrid>
                <a:gridCol w="149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4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6.a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3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ENGLESKI JEZIK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15.50-16.35</a:t>
                      </a:r>
                      <a:endParaRPr lang="en-US" sz="12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ENGLESKI JEZIK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876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LIKOVNA KULTURA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sym typeface="Arial"/>
                        </a:rPr>
                        <a:t>LIKOVNA KULTURA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</a:t>
                      </a: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: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PETAR KAJIĆ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Google Shape;99;p4"/>
          <p:cNvGraphicFramePr/>
          <p:nvPr>
            <p:extLst>
              <p:ext uri="{D42A27DB-BD31-4B8C-83A1-F6EECF244321}">
                <p14:modId xmlns:p14="http://schemas.microsoft.com/office/powerpoint/2010/main" val="3732232417"/>
              </p:ext>
            </p:extLst>
          </p:nvPr>
        </p:nvGraphicFramePr>
        <p:xfrm>
          <a:off x="323850" y="115887"/>
          <a:ext cx="8712150" cy="6861510"/>
        </p:xfrm>
        <a:graphic>
          <a:graphicData uri="http://schemas.openxmlformats.org/drawingml/2006/table">
            <a:tbl>
              <a:tblPr>
                <a:noFill/>
                <a:tableStyleId>{9A7066B0-C205-44E2-9B8E-7999947DF44A}</a:tableStyleId>
              </a:tblPr>
              <a:tblGrid>
                <a:gridCol w="145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4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6.b</a:t>
                      </a:r>
                      <a:endParaRPr sz="2000" u="none" strike="noStrike" cap="none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15.50-16.35</a:t>
                      </a:r>
                      <a:endParaRPr lang="en-US" sz="12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0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RAZREDNICA: </a:t>
                      </a: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MARIJA GOTIĆ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Google Shape;104;p5"/>
          <p:cNvGraphicFramePr/>
          <p:nvPr>
            <p:extLst>
              <p:ext uri="{D42A27DB-BD31-4B8C-83A1-F6EECF244321}">
                <p14:modId xmlns:p14="http://schemas.microsoft.com/office/powerpoint/2010/main" val="4150813877"/>
              </p:ext>
            </p:extLst>
          </p:nvPr>
        </p:nvGraphicFramePr>
        <p:xfrm>
          <a:off x="179388" y="44450"/>
          <a:ext cx="8879771" cy="6551470"/>
        </p:xfrm>
        <a:graphic>
          <a:graphicData uri="http://schemas.openxmlformats.org/drawingml/2006/table">
            <a:tbl>
              <a:tblPr>
                <a:noFill/>
                <a:tableStyleId>{9A7066B0-C205-44E2-9B8E-7999947DF44A}</a:tableStyleId>
              </a:tblPr>
              <a:tblGrid>
                <a:gridCol w="1520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8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29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5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2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7.a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 dirty="0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15.50-16.35</a:t>
                      </a:r>
                      <a:endParaRPr lang="en-US" sz="12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8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CA</a:t>
                      </a: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: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SNJEŽANA LAKNER</a:t>
                      </a:r>
                      <a:endParaRPr sz="1400" u="none" strike="noStrike" cap="none" dirty="0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" name="Google Shape;109;p6"/>
          <p:cNvGraphicFramePr/>
          <p:nvPr>
            <p:extLst>
              <p:ext uri="{D42A27DB-BD31-4B8C-83A1-F6EECF244321}">
                <p14:modId xmlns:p14="http://schemas.microsoft.com/office/powerpoint/2010/main" val="75561015"/>
              </p:ext>
            </p:extLst>
          </p:nvPr>
        </p:nvGraphicFramePr>
        <p:xfrm>
          <a:off x="179387" y="188912"/>
          <a:ext cx="8856625" cy="6269018"/>
        </p:xfrm>
        <a:graphic>
          <a:graphicData uri="http://schemas.openxmlformats.org/drawingml/2006/table">
            <a:tbl>
              <a:tblPr>
                <a:noFill/>
                <a:tableStyleId>{9A7066B0-C205-44E2-9B8E-7999947DF44A}</a:tableStyleId>
              </a:tblPr>
              <a:tblGrid>
                <a:gridCol w="151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3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2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7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7.b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KEMIJA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TEHNIČKA KULTURA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0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6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15.50-16.35</a:t>
                      </a:r>
                      <a:endParaRPr lang="en-US" sz="12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4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845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RAZREDNICA: 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MONIKA PANČIĆ SIMIĆ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Google Shape;114;p7"/>
          <p:cNvGraphicFramePr/>
          <p:nvPr>
            <p:extLst>
              <p:ext uri="{D42A27DB-BD31-4B8C-83A1-F6EECF244321}">
                <p14:modId xmlns:p14="http://schemas.microsoft.com/office/powerpoint/2010/main" val="1253910726"/>
              </p:ext>
            </p:extLst>
          </p:nvPr>
        </p:nvGraphicFramePr>
        <p:xfrm>
          <a:off x="179387" y="90487"/>
          <a:ext cx="8785200" cy="6221180"/>
        </p:xfrm>
        <a:graphic>
          <a:graphicData uri="http://schemas.openxmlformats.org/drawingml/2006/table">
            <a:tbl>
              <a:tblPr>
                <a:noFill/>
                <a:tableStyleId>{9A7066B0-C205-44E2-9B8E-7999947DF44A}</a:tableStyleId>
              </a:tblPr>
              <a:tblGrid>
                <a:gridCol w="1504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5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47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3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288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8.a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17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93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15.50-16.35</a:t>
                      </a:r>
                      <a:endParaRPr lang="en-US" sz="12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4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CA</a:t>
                      </a: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: 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TEA LIOVIĆ HOLAS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Google Shape;119;p8"/>
          <p:cNvGraphicFramePr/>
          <p:nvPr>
            <p:extLst>
              <p:ext uri="{D42A27DB-BD31-4B8C-83A1-F6EECF244321}">
                <p14:modId xmlns:p14="http://schemas.microsoft.com/office/powerpoint/2010/main" val="3529706783"/>
              </p:ext>
            </p:extLst>
          </p:nvPr>
        </p:nvGraphicFramePr>
        <p:xfrm>
          <a:off x="179387" y="57150"/>
          <a:ext cx="8802689" cy="6535815"/>
        </p:xfrm>
        <a:graphic>
          <a:graphicData uri="http://schemas.openxmlformats.org/drawingml/2006/table">
            <a:tbl>
              <a:tblPr>
                <a:noFill/>
                <a:tableStyleId>{9A7066B0-C205-44E2-9B8E-7999947DF44A}</a:tableStyleId>
              </a:tblPr>
              <a:tblGrid>
                <a:gridCol w="1548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7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00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0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8.b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3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15.50-16.35</a:t>
                      </a:r>
                      <a:endParaRPr lang="en-US" sz="12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 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ENGLESKI JEZIK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VJERONAUK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VJERONAUK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RAZREDNICA:</a:t>
                      </a:r>
                      <a:r>
                        <a:rPr lang="hr-HR" sz="1200" b="1" i="0" u="none" strike="noStrike" cap="none" baseline="0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IVANA KRULJAC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11947</TotalTime>
  <Words>1143</Words>
  <Application>Microsoft Office PowerPoint</Application>
  <PresentationFormat>Prikaz na zaslonu (4:3)</PresentationFormat>
  <Paragraphs>418</Paragraphs>
  <Slides>8</Slides>
  <Notes>8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zdenka</dc:creator>
  <cp:lastModifiedBy>Zdenka Ćutek</cp:lastModifiedBy>
  <cp:revision>25</cp:revision>
  <dcterms:modified xsi:type="dcterms:W3CDTF">2024-01-03T18:53:06Z</dcterms:modified>
</cp:coreProperties>
</file>